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bin" ContentType="image/p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a.xml" ContentType="application/vnd.openxmlformats-officedocument.presentationml.slide+xml"/>
  <Override PartName="/ppt/slides/slideb.xml" ContentType="application/vnd.openxmlformats-officedocument.presentationml.slide+xml"/>
  <Override PartName="/ppt/slides/slidec.xml" ContentType="application/vnd.openxmlformats-officedocument.presentationml.slide+xml"/>
  <Override PartName="/ppt/slides/slided.xml" ContentType="application/vnd.openxmlformats-officedocument.presentationml.slide+xml"/>
  <Override PartName="/ppt/slides/slidee.xml" ContentType="application/vnd.openxmlformats-officedocument.presentationml.slide+xml"/>
  <Override PartName="/ppt/slides/slidef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1a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p15="http://schemas.microsoft.com/office/powerpoint/2012/main"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3"/>
  </p:notesMasterIdLst>
  <p:sldIdLst>
    <p:sldId id="257" r:id="newSlide1"/>
    <p:sldId id="258" r:id="newSlide2"/>
    <p:sldId id="259" r:id="newSlide3"/>
    <p:sldId id="260" r:id="newSlide4"/>
    <p:sldId id="261" r:id="newSlide5"/>
    <p:sldId id="262" r:id="newSlide6"/>
    <p:sldId id="263" r:id="newSlide7"/>
    <p:sldId id="264" r:id="newSlide8"/>
    <p:sldId id="265" r:id="newSlide9"/>
    <p:sldId id="266" r:id="newSlide10"/>
    <p:sldId id="267" r:id="newSlide11"/>
    <p:sldId id="268" r:id="newSlide12"/>
    <p:sldId id="269" r:id="newSlide13"/>
    <p:sldId id="270" r:id="newSlide14"/>
    <p:sldId id="271" r:id="newSlide15"/>
    <p:sldId id="272" r:id="newSlide16"/>
    <p:sldId id="273" r:id="newSlide17"/>
    <p:sldId id="274" r:id="newSlide18"/>
    <p:sldId id="275" r:id="newSlide19"/>
    <p:sldId id="276" r:id="newSlide20"/>
    <p:sldId id="277" r:id="newSlide21"/>
    <p:sldId id="278" r:id="newSlide22"/>
    <p:sldId id="279" r:id="newSlide23"/>
    <p:sldId id="280" r:id="newSlide24"/>
    <p:sldId id="281" r:id="newSlide25"/>
  </p:sldIdLst>
  <p:sldSz cx="24387175" cy="14630400"/>
  <p:notesSz cx="7772400" cy="10058400"/>
  <p:defaultTextStyle>
    <a:defPPr>
      <a:defRPr lang="en-GB"/>
    </a:defPPr>
    <a:lvl1pPr algn="l" rtl="0" eaLnBrk="0" fontAlgn="base" hangingPunct="0">
      <a:spcBef>
        <a:spcPct val="0"/>
      </a:spcBef>
      <a:spcAft>
        <a:spcPct val="0"/>
      </a:spcAft>
      <a:defRPr sz="4800" kern="1200">
        <a:solidFill>
          <a:schemeClr val="bg1"/>
        </a:solidFill>
        <a:latin typeface="Times New Roman" pitchFamily="16" charset="0"/>
        <a:ea typeface="+mn-ea"/>
        <a:cs typeface="+mn-cs"/>
      </a:defRPr>
    </a:lvl1pPr>
    <a:lvl2pPr marL="914446" algn="l" rtl="0" eaLnBrk="0" fontAlgn="base" hangingPunct="0">
      <a:spcBef>
        <a:spcPct val="0"/>
      </a:spcBef>
      <a:spcAft>
        <a:spcPct val="0"/>
      </a:spcAft>
      <a:defRPr sz="4800" kern="1200">
        <a:solidFill>
          <a:schemeClr val="bg1"/>
        </a:solidFill>
        <a:latin typeface="Times New Roman" pitchFamily="16" charset="0"/>
        <a:ea typeface="+mn-ea"/>
        <a:cs typeface="+mn-cs"/>
      </a:defRPr>
    </a:lvl2pPr>
    <a:lvl3pPr marL="1828891" algn="l" rtl="0" eaLnBrk="0" fontAlgn="base" hangingPunct="0">
      <a:spcBef>
        <a:spcPct val="0"/>
      </a:spcBef>
      <a:spcAft>
        <a:spcPct val="0"/>
      </a:spcAft>
      <a:defRPr sz="4800" kern="1200">
        <a:solidFill>
          <a:schemeClr val="bg1"/>
        </a:solidFill>
        <a:latin typeface="Times New Roman" pitchFamily="16" charset="0"/>
        <a:ea typeface="+mn-ea"/>
        <a:cs typeface="+mn-cs"/>
      </a:defRPr>
    </a:lvl3pPr>
    <a:lvl4pPr marL="2743337" algn="l" rtl="0" eaLnBrk="0" fontAlgn="base" hangingPunct="0">
      <a:spcBef>
        <a:spcPct val="0"/>
      </a:spcBef>
      <a:spcAft>
        <a:spcPct val="0"/>
      </a:spcAft>
      <a:defRPr sz="4800" kern="1200">
        <a:solidFill>
          <a:schemeClr val="bg1"/>
        </a:solidFill>
        <a:latin typeface="Times New Roman" pitchFamily="16" charset="0"/>
        <a:ea typeface="+mn-ea"/>
        <a:cs typeface="+mn-cs"/>
      </a:defRPr>
    </a:lvl4pPr>
    <a:lvl5pPr marL="3657783" algn="l" rtl="0" eaLnBrk="0" fontAlgn="base" hangingPunct="0">
      <a:spcBef>
        <a:spcPct val="0"/>
      </a:spcBef>
      <a:spcAft>
        <a:spcPct val="0"/>
      </a:spcAft>
      <a:defRPr sz="4800" kern="1200">
        <a:solidFill>
          <a:schemeClr val="bg1"/>
        </a:solidFill>
        <a:latin typeface="Times New Roman" pitchFamily="16" charset="0"/>
        <a:ea typeface="+mn-ea"/>
        <a:cs typeface="+mn-cs"/>
      </a:defRPr>
    </a:lvl5pPr>
    <a:lvl6pPr marL="4572229" algn="l" defTabSz="1828891" rtl="0" eaLnBrk="1" latinLnBrk="0" hangingPunct="1">
      <a:defRPr sz="4800" kern="1200">
        <a:solidFill>
          <a:schemeClr val="bg1"/>
        </a:solidFill>
        <a:latin typeface="Times New Roman" pitchFamily="16" charset="0"/>
        <a:ea typeface="+mn-ea"/>
        <a:cs typeface="+mn-cs"/>
      </a:defRPr>
    </a:lvl6pPr>
    <a:lvl7pPr marL="5486674" algn="l" defTabSz="1828891" rtl="0" eaLnBrk="1" latinLnBrk="0" hangingPunct="1">
      <a:defRPr sz="4800" kern="1200">
        <a:solidFill>
          <a:schemeClr val="bg1"/>
        </a:solidFill>
        <a:latin typeface="Times New Roman" pitchFamily="16" charset="0"/>
        <a:ea typeface="+mn-ea"/>
        <a:cs typeface="+mn-cs"/>
      </a:defRPr>
    </a:lvl7pPr>
    <a:lvl8pPr marL="6401120" algn="l" defTabSz="1828891" rtl="0" eaLnBrk="1" latinLnBrk="0" hangingPunct="1">
      <a:defRPr sz="4800" kern="1200">
        <a:solidFill>
          <a:schemeClr val="bg1"/>
        </a:solidFill>
        <a:latin typeface="Times New Roman" pitchFamily="16" charset="0"/>
        <a:ea typeface="+mn-ea"/>
        <a:cs typeface="+mn-cs"/>
      </a:defRPr>
    </a:lvl8pPr>
    <a:lvl9pPr marL="7315566" algn="l" defTabSz="1828891" rtl="0" eaLnBrk="1" latinLnBrk="0" hangingPunct="1">
      <a:defRPr sz="4800" kern="1200">
        <a:solidFill>
          <a:schemeClr val="bg1"/>
        </a:solidFill>
        <a:latin typeface="Times New Roman" pitchFamily="16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608" userDrawn="1">
          <p15:clr>
            <a:srgbClr val="A4A3A4"/>
          </p15:clr>
        </p15:guide>
        <p15:guide id="2" pos="7681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61" autoAdjust="0"/>
    <p:restoredTop sz="94629" autoAdjust="0"/>
  </p:normalViewPr>
  <p:slideViewPr>
    <p:cSldViewPr>
      <p:cViewPr varScale="1">
        <p:scale>
          <a:sx n="44" d="100"/>
          <a:sy n="44" d="100"/>
        </p:scale>
        <p:origin x="1416" y="108"/>
      </p:cViewPr>
      <p:guideLst>
        <p:guide orient="horz" pos="4608"/>
        <p:guide pos="7681"/>
      </p:guideLst>
    </p:cSldViewPr>
  </p:slideViewPr>
  <p:outlineViewPr>
    <p:cViewPr varScale="1">
      <p:scale>
        <a:sx n="170" d="200"/>
        <a:sy n="170" d="2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9" d="100"/>
          <a:sy n="59" d="100"/>
        </p:scale>
        <p:origin x="-1752" y="-72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&#65279;<?xml version="1.0" encoding="utf-8"?><Relationships xmlns="http://schemas.openxmlformats.org/package/2006/relationships"><Relationship Type="http://schemas.openxmlformats.org/officeDocument/2006/relationships/notesMaster" Target="notesMasters/notesMaster1.xml" Id="rId3" /><Relationship Type="http://schemas.openxmlformats.org/officeDocument/2006/relationships/tableStyles" Target="tableStyles.xml" Id="rId7" /><Relationship Type="http://schemas.openxmlformats.org/officeDocument/2006/relationships/slideMaster" Target="slideMasters/slideMaster1.xml" Id="rId1" /><Relationship Type="http://schemas.openxmlformats.org/officeDocument/2006/relationships/theme" Target="theme/theme1.xml" Id="rId6" /><Relationship Type="http://schemas.openxmlformats.org/officeDocument/2006/relationships/viewProps" Target="viewProps.xml" Id="rId5" /><Relationship Type="http://schemas.openxmlformats.org/officeDocument/2006/relationships/presProps" Target="presProps.xml" Id="rId4" /><Relationship Type="http://schemas.openxmlformats.org/officeDocument/2006/relationships/slide" Target="/ppt/slides/slide2.xml" Id="newSlide1" /><Relationship Type="http://schemas.openxmlformats.org/officeDocument/2006/relationships/slide" Target="/ppt/slides/slide3.xml" Id="newSlide2" /><Relationship Type="http://schemas.openxmlformats.org/officeDocument/2006/relationships/slide" Target="/ppt/slides/slide4.xml" Id="newSlide3" /><Relationship Type="http://schemas.openxmlformats.org/officeDocument/2006/relationships/slide" Target="/ppt/slides/slide5.xml" Id="newSlide4" /><Relationship Type="http://schemas.openxmlformats.org/officeDocument/2006/relationships/slide" Target="/ppt/slides/slide6.xml" Id="newSlide5" /><Relationship Type="http://schemas.openxmlformats.org/officeDocument/2006/relationships/slide" Target="/ppt/slides/slide7.xml" Id="newSlide6" /><Relationship Type="http://schemas.openxmlformats.org/officeDocument/2006/relationships/slide" Target="/ppt/slides/slide8.xml" Id="newSlide7" /><Relationship Type="http://schemas.openxmlformats.org/officeDocument/2006/relationships/slide" Target="/ppt/slides/slide9.xml" Id="newSlide8" /><Relationship Type="http://schemas.openxmlformats.org/officeDocument/2006/relationships/slide" Target="/ppt/slides/slidea.xml" Id="newSlide9" /><Relationship Type="http://schemas.openxmlformats.org/officeDocument/2006/relationships/slide" Target="/ppt/slides/slideb.xml" Id="newSlide10" /><Relationship Type="http://schemas.openxmlformats.org/officeDocument/2006/relationships/slide" Target="/ppt/slides/slidec.xml" Id="newSlide11" /><Relationship Type="http://schemas.openxmlformats.org/officeDocument/2006/relationships/slide" Target="/ppt/slides/slided.xml" Id="newSlide12" /><Relationship Type="http://schemas.openxmlformats.org/officeDocument/2006/relationships/slide" Target="/ppt/slides/slidee.xml" Id="newSlide13" /><Relationship Type="http://schemas.openxmlformats.org/officeDocument/2006/relationships/slide" Target="/ppt/slides/slidef.xml" Id="newSlide14" /><Relationship Type="http://schemas.openxmlformats.org/officeDocument/2006/relationships/slide" Target="/ppt/slides/slide10.xml" Id="newSlide15" /><Relationship Type="http://schemas.openxmlformats.org/officeDocument/2006/relationships/slide" Target="/ppt/slides/slide11.xml" Id="newSlide16" /><Relationship Type="http://schemas.openxmlformats.org/officeDocument/2006/relationships/slide" Target="/ppt/slides/slide12.xml" Id="newSlide17" /><Relationship Type="http://schemas.openxmlformats.org/officeDocument/2006/relationships/slide" Target="/ppt/slides/slide13.xml" Id="newSlide18" /><Relationship Type="http://schemas.openxmlformats.org/officeDocument/2006/relationships/slide" Target="/ppt/slides/slide14.xml" Id="newSlide19" /><Relationship Type="http://schemas.openxmlformats.org/officeDocument/2006/relationships/slide" Target="/ppt/slides/slide15.xml" Id="newSlide20" /><Relationship Type="http://schemas.openxmlformats.org/officeDocument/2006/relationships/slide" Target="/ppt/slides/slide16.xml" Id="newSlide21" /><Relationship Type="http://schemas.openxmlformats.org/officeDocument/2006/relationships/slide" Target="/ppt/slides/slide17.xml" Id="newSlide22" /><Relationship Type="http://schemas.openxmlformats.org/officeDocument/2006/relationships/slide" Target="/ppt/slides/slide18.xml" Id="newSlide23" /><Relationship Type="http://schemas.openxmlformats.org/officeDocument/2006/relationships/slide" Target="/ppt/slides/slide19.xml" Id="newSlide24" /><Relationship Type="http://schemas.openxmlformats.org/officeDocument/2006/relationships/slide" Target="/ppt/slides/slide1a.xml" Id="newSlide25" 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AutoShape 1"/>
          <p:cNvSpPr>
            <a:spLocks noChangeArrowheads="1"/>
          </p:cNvSpPr>
          <p:nvPr/>
        </p:nvSpPr>
        <p:spPr bwMode="auto">
          <a:xfrm>
            <a:off x="0" y="0"/>
            <a:ext cx="7772400" cy="10058400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36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011238" y="1006475"/>
            <a:ext cx="5748337" cy="344805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2051" name="Rectangle 3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1185863" y="4787900"/>
            <a:ext cx="5407025" cy="3825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465852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914446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400" kern="1200">
        <a:solidFill>
          <a:srgbClr val="000000"/>
        </a:solidFill>
        <a:latin typeface="Times New Roman" pitchFamily="16" charset="0"/>
        <a:ea typeface="+mn-ea"/>
        <a:cs typeface="+mn-cs"/>
      </a:defRPr>
    </a:lvl1pPr>
    <a:lvl2pPr marL="1485974" indent="-571529" algn="l" defTabSz="914446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400" kern="1200">
        <a:solidFill>
          <a:srgbClr val="000000"/>
        </a:solidFill>
        <a:latin typeface="Times New Roman" pitchFamily="16" charset="0"/>
        <a:ea typeface="+mn-ea"/>
        <a:cs typeface="+mn-cs"/>
      </a:defRPr>
    </a:lvl2pPr>
    <a:lvl3pPr marL="2286114" indent="-457223" algn="l" defTabSz="914446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400" kern="1200">
        <a:solidFill>
          <a:srgbClr val="000000"/>
        </a:solidFill>
        <a:latin typeface="Times New Roman" pitchFamily="16" charset="0"/>
        <a:ea typeface="+mn-ea"/>
        <a:cs typeface="+mn-cs"/>
      </a:defRPr>
    </a:lvl3pPr>
    <a:lvl4pPr marL="3200560" indent="-457223" algn="l" defTabSz="914446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400" kern="1200">
        <a:solidFill>
          <a:srgbClr val="000000"/>
        </a:solidFill>
        <a:latin typeface="Times New Roman" pitchFamily="16" charset="0"/>
        <a:ea typeface="+mn-ea"/>
        <a:cs typeface="+mn-cs"/>
      </a:defRPr>
    </a:lvl4pPr>
    <a:lvl5pPr marL="4115006" indent="-457223" algn="l" defTabSz="914446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400" kern="1200">
        <a:solidFill>
          <a:srgbClr val="000000"/>
        </a:solidFill>
        <a:latin typeface="Times New Roman" pitchFamily="16" charset="0"/>
        <a:ea typeface="+mn-ea"/>
        <a:cs typeface="+mn-cs"/>
      </a:defRPr>
    </a:lvl5pPr>
    <a:lvl6pPr marL="4572229" algn="l" defTabSz="1828891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6pPr>
    <a:lvl7pPr marL="5486674" algn="l" defTabSz="1828891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7pPr>
    <a:lvl8pPr marL="6401120" algn="l" defTabSz="1828891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8pPr>
    <a:lvl9pPr marL="7315566" algn="l" defTabSz="1828891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29041" y="4544909"/>
            <a:ext cx="20729099" cy="3136054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658079" y="8290560"/>
            <a:ext cx="17071023" cy="3738880"/>
          </a:xfrm>
        </p:spPr>
        <p:txBody>
          <a:bodyPr/>
          <a:lstStyle>
            <a:lvl1pPr marL="0" indent="0" algn="ctr">
              <a:buNone/>
              <a:defRPr/>
            </a:lvl1pPr>
            <a:lvl2pPr marL="914331" indent="0" algn="ctr">
              <a:buNone/>
              <a:defRPr/>
            </a:lvl2pPr>
            <a:lvl3pPr marL="1828662" indent="0" algn="ctr">
              <a:buNone/>
              <a:defRPr/>
            </a:lvl3pPr>
            <a:lvl4pPr marL="2742993" indent="0" algn="ctr">
              <a:buNone/>
              <a:defRPr/>
            </a:lvl4pPr>
            <a:lvl5pPr marL="3657323" indent="0" algn="ctr">
              <a:buNone/>
              <a:defRPr/>
            </a:lvl5pPr>
            <a:lvl6pPr marL="4571655" indent="0" algn="ctr">
              <a:buNone/>
              <a:defRPr/>
            </a:lvl6pPr>
            <a:lvl7pPr marL="5485985" indent="0" algn="ctr">
              <a:buNone/>
              <a:defRPr/>
            </a:lvl7pPr>
            <a:lvl8pPr marL="6400317" indent="0" algn="ctr">
              <a:buNone/>
              <a:defRPr/>
            </a:lvl8pPr>
            <a:lvl9pPr marL="7314647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354293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8753067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7405507" y="1215819"/>
            <a:ext cx="5203443" cy="1205991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790936" y="1215819"/>
            <a:ext cx="15208114" cy="1205991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0529538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1794642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26420" y="9401390"/>
            <a:ext cx="20729099" cy="2905760"/>
          </a:xfrm>
        </p:spPr>
        <p:txBody>
          <a:bodyPr anchor="t"/>
          <a:lstStyle>
            <a:lvl1pPr algn="l">
              <a:defRPr sz="7999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26420" y="6200989"/>
            <a:ext cx="20729099" cy="3200398"/>
          </a:xfrm>
        </p:spPr>
        <p:txBody>
          <a:bodyPr anchor="b"/>
          <a:lstStyle>
            <a:lvl1pPr marL="0" indent="0">
              <a:buNone/>
              <a:defRPr sz="4000"/>
            </a:lvl1pPr>
            <a:lvl2pPr marL="914331" indent="0">
              <a:buNone/>
              <a:defRPr sz="3600"/>
            </a:lvl2pPr>
            <a:lvl3pPr marL="1828662" indent="0">
              <a:buNone/>
              <a:defRPr sz="3200"/>
            </a:lvl3pPr>
            <a:lvl4pPr marL="2742993" indent="0">
              <a:buNone/>
              <a:defRPr sz="2800"/>
            </a:lvl4pPr>
            <a:lvl5pPr marL="3657323" indent="0">
              <a:buNone/>
              <a:defRPr sz="2800"/>
            </a:lvl5pPr>
            <a:lvl6pPr marL="4571655" indent="0">
              <a:buNone/>
              <a:defRPr sz="2800"/>
            </a:lvl6pPr>
            <a:lvl7pPr marL="5485985" indent="0">
              <a:buNone/>
              <a:defRPr sz="2800"/>
            </a:lvl7pPr>
            <a:lvl8pPr marL="6400317" indent="0">
              <a:buNone/>
              <a:defRPr sz="2800"/>
            </a:lvl8pPr>
            <a:lvl9pPr marL="7314647" indent="0">
              <a:buNone/>
              <a:defRPr sz="28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4474344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790936" y="4067389"/>
            <a:ext cx="10203662" cy="9208346"/>
          </a:xfrm>
        </p:spPr>
        <p:txBody>
          <a:bodyPr/>
          <a:lstStyle>
            <a:lvl1pPr>
              <a:defRPr sz="5599"/>
            </a:lvl1pPr>
            <a:lvl2pPr>
              <a:defRPr sz="4800"/>
            </a:lvl2pPr>
            <a:lvl3pPr>
              <a:defRPr sz="4000"/>
            </a:lvl3pPr>
            <a:lvl4pPr>
              <a:defRPr sz="3600"/>
            </a:lvl4pPr>
            <a:lvl5pPr>
              <a:defRPr sz="3600"/>
            </a:lvl5pPr>
            <a:lvl6pPr>
              <a:defRPr sz="3600"/>
            </a:lvl6pPr>
            <a:lvl7pPr>
              <a:defRPr sz="3600"/>
            </a:lvl7pPr>
            <a:lvl8pPr>
              <a:defRPr sz="3600"/>
            </a:lvl8pPr>
            <a:lvl9pPr>
              <a:defRPr sz="3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401053" y="4067389"/>
            <a:ext cx="10207895" cy="9208346"/>
          </a:xfrm>
        </p:spPr>
        <p:txBody>
          <a:bodyPr/>
          <a:lstStyle>
            <a:lvl1pPr>
              <a:defRPr sz="5599"/>
            </a:lvl1pPr>
            <a:lvl2pPr>
              <a:defRPr sz="4800"/>
            </a:lvl2pPr>
            <a:lvl3pPr>
              <a:defRPr sz="4000"/>
            </a:lvl3pPr>
            <a:lvl4pPr>
              <a:defRPr sz="3600"/>
            </a:lvl4pPr>
            <a:lvl5pPr>
              <a:defRPr sz="3600"/>
            </a:lvl5pPr>
            <a:lvl6pPr>
              <a:defRPr sz="3600"/>
            </a:lvl6pPr>
            <a:lvl7pPr>
              <a:defRPr sz="3600"/>
            </a:lvl7pPr>
            <a:lvl8pPr>
              <a:defRPr sz="3600"/>
            </a:lvl8pPr>
            <a:lvl9pPr>
              <a:defRPr sz="3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6502199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359" y="585894"/>
            <a:ext cx="21948458" cy="24384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19360" y="3274909"/>
            <a:ext cx="10775237" cy="1364826"/>
          </a:xfrm>
        </p:spPr>
        <p:txBody>
          <a:bodyPr anchor="b"/>
          <a:lstStyle>
            <a:lvl1pPr marL="0" indent="0">
              <a:buNone/>
              <a:defRPr sz="4800" b="1"/>
            </a:lvl1pPr>
            <a:lvl2pPr marL="914331" indent="0">
              <a:buNone/>
              <a:defRPr sz="4000" b="1"/>
            </a:lvl2pPr>
            <a:lvl3pPr marL="1828662" indent="0">
              <a:buNone/>
              <a:defRPr sz="3600" b="1"/>
            </a:lvl3pPr>
            <a:lvl4pPr marL="2742993" indent="0">
              <a:buNone/>
              <a:defRPr sz="3200" b="1"/>
            </a:lvl4pPr>
            <a:lvl5pPr marL="3657323" indent="0">
              <a:buNone/>
              <a:defRPr sz="3200" b="1"/>
            </a:lvl5pPr>
            <a:lvl6pPr marL="4571655" indent="0">
              <a:buNone/>
              <a:defRPr sz="3200" b="1"/>
            </a:lvl6pPr>
            <a:lvl7pPr marL="5485985" indent="0">
              <a:buNone/>
              <a:defRPr sz="3200" b="1"/>
            </a:lvl7pPr>
            <a:lvl8pPr marL="6400317" indent="0">
              <a:buNone/>
              <a:defRPr sz="3200" b="1"/>
            </a:lvl8pPr>
            <a:lvl9pPr marL="7314647" indent="0">
              <a:buNone/>
              <a:defRPr sz="3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19360" y="4639735"/>
            <a:ext cx="10775237" cy="8429414"/>
          </a:xfrm>
        </p:spPr>
        <p:txBody>
          <a:bodyPr/>
          <a:lstStyle>
            <a:lvl1pPr>
              <a:defRPr sz="4800"/>
            </a:lvl1pPr>
            <a:lvl2pPr>
              <a:defRPr sz="4000"/>
            </a:lvl2pPr>
            <a:lvl3pPr>
              <a:defRPr sz="3600"/>
            </a:lvl3pPr>
            <a:lvl4pPr>
              <a:defRPr sz="3200"/>
            </a:lvl4pPr>
            <a:lvl5pPr>
              <a:defRPr sz="3200"/>
            </a:lvl5pPr>
            <a:lvl6pPr>
              <a:defRPr sz="3200"/>
            </a:lvl6pPr>
            <a:lvl7pPr>
              <a:defRPr sz="3200"/>
            </a:lvl7pPr>
            <a:lvl8pPr>
              <a:defRPr sz="3200"/>
            </a:lvl8pPr>
            <a:lvl9pPr>
              <a:defRPr sz="3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2388354" y="3274909"/>
            <a:ext cx="10779469" cy="1364826"/>
          </a:xfrm>
        </p:spPr>
        <p:txBody>
          <a:bodyPr anchor="b"/>
          <a:lstStyle>
            <a:lvl1pPr marL="0" indent="0">
              <a:buNone/>
              <a:defRPr sz="4800" b="1"/>
            </a:lvl1pPr>
            <a:lvl2pPr marL="914331" indent="0">
              <a:buNone/>
              <a:defRPr sz="4000" b="1"/>
            </a:lvl2pPr>
            <a:lvl3pPr marL="1828662" indent="0">
              <a:buNone/>
              <a:defRPr sz="3600" b="1"/>
            </a:lvl3pPr>
            <a:lvl4pPr marL="2742993" indent="0">
              <a:buNone/>
              <a:defRPr sz="3200" b="1"/>
            </a:lvl4pPr>
            <a:lvl5pPr marL="3657323" indent="0">
              <a:buNone/>
              <a:defRPr sz="3200" b="1"/>
            </a:lvl5pPr>
            <a:lvl6pPr marL="4571655" indent="0">
              <a:buNone/>
              <a:defRPr sz="3200" b="1"/>
            </a:lvl6pPr>
            <a:lvl7pPr marL="5485985" indent="0">
              <a:buNone/>
              <a:defRPr sz="3200" b="1"/>
            </a:lvl7pPr>
            <a:lvl8pPr marL="6400317" indent="0">
              <a:buNone/>
              <a:defRPr sz="3200" b="1"/>
            </a:lvl8pPr>
            <a:lvl9pPr marL="7314647" indent="0">
              <a:buNone/>
              <a:defRPr sz="3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2388354" y="4639735"/>
            <a:ext cx="10779469" cy="8429414"/>
          </a:xfrm>
        </p:spPr>
        <p:txBody>
          <a:bodyPr/>
          <a:lstStyle>
            <a:lvl1pPr>
              <a:defRPr sz="4800"/>
            </a:lvl1pPr>
            <a:lvl2pPr>
              <a:defRPr sz="4000"/>
            </a:lvl2pPr>
            <a:lvl3pPr>
              <a:defRPr sz="3600"/>
            </a:lvl3pPr>
            <a:lvl4pPr>
              <a:defRPr sz="3200"/>
            </a:lvl4pPr>
            <a:lvl5pPr>
              <a:defRPr sz="3200"/>
            </a:lvl5pPr>
            <a:lvl6pPr>
              <a:defRPr sz="3200"/>
            </a:lvl6pPr>
            <a:lvl7pPr>
              <a:defRPr sz="3200"/>
            </a:lvl7pPr>
            <a:lvl8pPr>
              <a:defRPr sz="3200"/>
            </a:lvl8pPr>
            <a:lvl9pPr>
              <a:defRPr sz="3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8786108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8887007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420276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365" y="582506"/>
            <a:ext cx="8023213" cy="2479040"/>
          </a:xfrm>
        </p:spPr>
        <p:txBody>
          <a:bodyPr anchor="b"/>
          <a:lstStyle>
            <a:lvl1pPr algn="l">
              <a:defRPr sz="4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534708" y="582509"/>
            <a:ext cx="13633109" cy="12486642"/>
          </a:xfrm>
        </p:spPr>
        <p:txBody>
          <a:bodyPr/>
          <a:lstStyle>
            <a:lvl1pPr>
              <a:defRPr sz="6399"/>
            </a:lvl1pPr>
            <a:lvl2pPr>
              <a:defRPr sz="5599"/>
            </a:lvl2pPr>
            <a:lvl3pPr>
              <a:defRPr sz="4800"/>
            </a:lvl3pPr>
            <a:lvl4pPr>
              <a:defRPr sz="4000"/>
            </a:lvl4pPr>
            <a:lvl5pPr>
              <a:defRPr sz="4000"/>
            </a:lvl5pPr>
            <a:lvl6pPr>
              <a:defRPr sz="4000"/>
            </a:lvl6pPr>
            <a:lvl7pPr>
              <a:defRPr sz="4000"/>
            </a:lvl7pPr>
            <a:lvl8pPr>
              <a:defRPr sz="4000"/>
            </a:lvl8pPr>
            <a:lvl9pPr>
              <a:defRPr sz="4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19365" y="3061549"/>
            <a:ext cx="8023213" cy="10007602"/>
          </a:xfrm>
        </p:spPr>
        <p:txBody>
          <a:bodyPr/>
          <a:lstStyle>
            <a:lvl1pPr marL="0" indent="0">
              <a:buNone/>
              <a:defRPr sz="2800"/>
            </a:lvl1pPr>
            <a:lvl2pPr marL="914331" indent="0">
              <a:buNone/>
              <a:defRPr sz="2400"/>
            </a:lvl2pPr>
            <a:lvl3pPr marL="1828662" indent="0">
              <a:buNone/>
              <a:defRPr sz="2000"/>
            </a:lvl3pPr>
            <a:lvl4pPr marL="2742993" indent="0">
              <a:buNone/>
              <a:defRPr sz="1800"/>
            </a:lvl4pPr>
            <a:lvl5pPr marL="3657323" indent="0">
              <a:buNone/>
              <a:defRPr sz="1800"/>
            </a:lvl5pPr>
            <a:lvl6pPr marL="4571655" indent="0">
              <a:buNone/>
              <a:defRPr sz="1800"/>
            </a:lvl6pPr>
            <a:lvl7pPr marL="5485985" indent="0">
              <a:buNone/>
              <a:defRPr sz="1800"/>
            </a:lvl7pPr>
            <a:lvl8pPr marL="6400317" indent="0">
              <a:buNone/>
              <a:defRPr sz="1800"/>
            </a:lvl8pPr>
            <a:lvl9pPr marL="7314647" indent="0">
              <a:buNone/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6616186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80060" y="10241281"/>
            <a:ext cx="14632305" cy="1209042"/>
          </a:xfrm>
        </p:spPr>
        <p:txBody>
          <a:bodyPr anchor="b"/>
          <a:lstStyle>
            <a:lvl1pPr algn="l">
              <a:defRPr sz="4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780060" y="1307254"/>
            <a:ext cx="14632305" cy="8778240"/>
          </a:xfrm>
        </p:spPr>
        <p:txBody>
          <a:bodyPr/>
          <a:lstStyle>
            <a:lvl1pPr marL="0" indent="0">
              <a:buNone/>
              <a:defRPr sz="6399"/>
            </a:lvl1pPr>
            <a:lvl2pPr marL="914331" indent="0">
              <a:buNone/>
              <a:defRPr sz="5599"/>
            </a:lvl2pPr>
            <a:lvl3pPr marL="1828662" indent="0">
              <a:buNone/>
              <a:defRPr sz="4800"/>
            </a:lvl3pPr>
            <a:lvl4pPr marL="2742993" indent="0">
              <a:buNone/>
              <a:defRPr sz="4000"/>
            </a:lvl4pPr>
            <a:lvl5pPr marL="3657323" indent="0">
              <a:buNone/>
              <a:defRPr sz="4000"/>
            </a:lvl5pPr>
            <a:lvl6pPr marL="4571655" indent="0">
              <a:buNone/>
              <a:defRPr sz="4000"/>
            </a:lvl6pPr>
            <a:lvl7pPr marL="5485985" indent="0">
              <a:buNone/>
              <a:defRPr sz="4000"/>
            </a:lvl7pPr>
            <a:lvl8pPr marL="6400317" indent="0">
              <a:buNone/>
              <a:defRPr sz="4000"/>
            </a:lvl8pPr>
            <a:lvl9pPr marL="7314647" indent="0">
              <a:buNone/>
              <a:defRPr sz="4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80060" y="11450323"/>
            <a:ext cx="14632305" cy="1717038"/>
          </a:xfrm>
        </p:spPr>
        <p:txBody>
          <a:bodyPr/>
          <a:lstStyle>
            <a:lvl1pPr marL="0" indent="0">
              <a:buNone/>
              <a:defRPr sz="2800"/>
            </a:lvl1pPr>
            <a:lvl2pPr marL="914331" indent="0">
              <a:buNone/>
              <a:defRPr sz="2400"/>
            </a:lvl2pPr>
            <a:lvl3pPr marL="1828662" indent="0">
              <a:buNone/>
              <a:defRPr sz="2000"/>
            </a:lvl3pPr>
            <a:lvl4pPr marL="2742993" indent="0">
              <a:buNone/>
              <a:defRPr sz="1800"/>
            </a:lvl4pPr>
            <a:lvl5pPr marL="3657323" indent="0">
              <a:buNone/>
              <a:defRPr sz="1800"/>
            </a:lvl5pPr>
            <a:lvl6pPr marL="4571655" indent="0">
              <a:buNone/>
              <a:defRPr sz="1800"/>
            </a:lvl6pPr>
            <a:lvl7pPr marL="5485985" indent="0">
              <a:buNone/>
              <a:defRPr sz="1800"/>
            </a:lvl7pPr>
            <a:lvl8pPr marL="6400317" indent="0">
              <a:buNone/>
              <a:defRPr sz="1800"/>
            </a:lvl8pPr>
            <a:lvl9pPr marL="7314647" indent="0">
              <a:buNone/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2994451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1790938" y="1215814"/>
            <a:ext cx="20818008" cy="2435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title text format</a:t>
            </a:r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1790938" y="4067389"/>
            <a:ext cx="20818008" cy="92083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outline text format</a:t>
            </a:r>
          </a:p>
          <a:p>
            <a:pPr lvl="1"/>
            <a:r>
              <a:rPr lang="en-GB"/>
              <a:t>Second Outline Level</a:t>
            </a:r>
          </a:p>
          <a:p>
            <a:pPr lvl="2"/>
            <a:r>
              <a:rPr lang="en-GB"/>
              <a:t>Third Outline Level</a:t>
            </a:r>
          </a:p>
          <a:p>
            <a:pPr lvl="3"/>
            <a:r>
              <a:rPr lang="en-GB"/>
              <a:t>Fourth Outline Level</a:t>
            </a:r>
          </a:p>
          <a:p>
            <a:pPr lvl="4"/>
            <a:r>
              <a:rPr lang="en-GB"/>
              <a:t>Fifth Outline Level</a:t>
            </a:r>
          </a:p>
          <a:p>
            <a:pPr lvl="4"/>
            <a:r>
              <a:rPr lang="en-GB"/>
              <a:t>Sixth Outline Level</a:t>
            </a:r>
          </a:p>
          <a:p>
            <a:pPr lvl="4"/>
            <a:r>
              <a:rPr lang="en-GB"/>
              <a:t>Seventh Outline Level</a:t>
            </a:r>
          </a:p>
          <a:p>
            <a:pPr lvl="4"/>
            <a:r>
              <a:rPr lang="en-GB"/>
              <a:t>Eighth Outline Level</a:t>
            </a:r>
          </a:p>
          <a:p>
            <a:pPr lvl="4"/>
            <a:r>
              <a:rPr lang="en-GB"/>
              <a:t>Ninth Outline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331" rtl="0" fontAlgn="base" hangingPunct="0">
        <a:lnSpc>
          <a:spcPct val="112000"/>
        </a:lnSpc>
        <a:spcBef>
          <a:spcPct val="0"/>
        </a:spcBef>
        <a:spcAft>
          <a:spcPct val="0"/>
        </a:spcAft>
        <a:buClr>
          <a:srgbClr val="000000"/>
        </a:buClr>
        <a:buSzPct val="45000"/>
        <a:buFont typeface="StarSymbol" charset="0"/>
        <a:defRPr sz="8799">
          <a:solidFill>
            <a:srgbClr val="000000"/>
          </a:solidFill>
          <a:latin typeface="+mj-lt"/>
          <a:ea typeface="+mj-ea"/>
          <a:cs typeface="+mj-cs"/>
        </a:defRPr>
      </a:lvl1pPr>
      <a:lvl2pPr marL="863535" indent="-431767" algn="l" defTabSz="914331" rtl="0" fontAlgn="base" hangingPunct="0">
        <a:spcBef>
          <a:spcPct val="0"/>
        </a:spcBef>
        <a:spcAft>
          <a:spcPct val="0"/>
        </a:spcAft>
        <a:buClr>
          <a:srgbClr val="000000"/>
        </a:buClr>
        <a:buSzPct val="45000"/>
        <a:buFont typeface="StarSymbol" charset="0"/>
        <a:defRPr sz="8799">
          <a:solidFill>
            <a:srgbClr val="000000"/>
          </a:solidFill>
          <a:latin typeface="Times New Roman" pitchFamily="16" charset="0"/>
          <a:ea typeface="Lucida Sans Unicode" pitchFamily="32" charset="0"/>
          <a:cs typeface="Lucida Sans Unicode" pitchFamily="32" charset="0"/>
        </a:defRPr>
      </a:lvl2pPr>
      <a:lvl3pPr marL="1295302" indent="-431767" algn="l" defTabSz="914331" rtl="0" fontAlgn="base" hangingPunct="0">
        <a:spcBef>
          <a:spcPct val="0"/>
        </a:spcBef>
        <a:spcAft>
          <a:spcPct val="0"/>
        </a:spcAft>
        <a:buClr>
          <a:srgbClr val="000000"/>
        </a:buClr>
        <a:buSzPct val="45000"/>
        <a:buFont typeface="StarSymbol" charset="0"/>
        <a:defRPr sz="8799">
          <a:solidFill>
            <a:srgbClr val="000000"/>
          </a:solidFill>
          <a:latin typeface="Times New Roman" pitchFamily="16" charset="0"/>
          <a:ea typeface="Lucida Sans Unicode" pitchFamily="32" charset="0"/>
          <a:cs typeface="Lucida Sans Unicode" pitchFamily="32" charset="0"/>
        </a:defRPr>
      </a:lvl3pPr>
      <a:lvl4pPr marL="1727070" indent="-431767" algn="l" defTabSz="914331" rtl="0" fontAlgn="base" hangingPunct="0">
        <a:spcBef>
          <a:spcPct val="0"/>
        </a:spcBef>
        <a:spcAft>
          <a:spcPct val="0"/>
        </a:spcAft>
        <a:buClr>
          <a:srgbClr val="000000"/>
        </a:buClr>
        <a:buSzPct val="45000"/>
        <a:buFont typeface="StarSymbol" charset="0"/>
        <a:defRPr sz="8799">
          <a:solidFill>
            <a:srgbClr val="000000"/>
          </a:solidFill>
          <a:latin typeface="Times New Roman" pitchFamily="16" charset="0"/>
          <a:ea typeface="Lucida Sans Unicode" pitchFamily="32" charset="0"/>
          <a:cs typeface="Lucida Sans Unicode" pitchFamily="32" charset="0"/>
        </a:defRPr>
      </a:lvl4pPr>
      <a:lvl5pPr marL="2158837" indent="-431767" algn="l" defTabSz="914331" rtl="0" fontAlgn="base" hangingPunct="0">
        <a:spcBef>
          <a:spcPct val="0"/>
        </a:spcBef>
        <a:spcAft>
          <a:spcPct val="0"/>
        </a:spcAft>
        <a:buClr>
          <a:srgbClr val="000000"/>
        </a:buClr>
        <a:buSzPct val="45000"/>
        <a:buFont typeface="StarSymbol" charset="0"/>
        <a:defRPr sz="8799">
          <a:solidFill>
            <a:srgbClr val="000000"/>
          </a:solidFill>
          <a:latin typeface="Times New Roman" pitchFamily="16" charset="0"/>
          <a:ea typeface="Lucida Sans Unicode" pitchFamily="32" charset="0"/>
          <a:cs typeface="Lucida Sans Unicode" pitchFamily="32" charset="0"/>
        </a:defRPr>
      </a:lvl5pPr>
      <a:lvl6pPr marL="3073167" indent="-431767" algn="l" defTabSz="914331" rtl="0" fontAlgn="base" hangingPunct="0">
        <a:spcBef>
          <a:spcPct val="0"/>
        </a:spcBef>
        <a:spcAft>
          <a:spcPct val="0"/>
        </a:spcAft>
        <a:buClr>
          <a:srgbClr val="000000"/>
        </a:buClr>
        <a:buSzPct val="45000"/>
        <a:buFont typeface="StarSymbol" charset="0"/>
        <a:defRPr sz="8799">
          <a:solidFill>
            <a:srgbClr val="000000"/>
          </a:solidFill>
          <a:latin typeface="Times New Roman" pitchFamily="16" charset="0"/>
          <a:ea typeface="Lucida Sans Unicode" pitchFamily="32" charset="0"/>
          <a:cs typeface="Lucida Sans Unicode" pitchFamily="32" charset="0"/>
        </a:defRPr>
      </a:lvl6pPr>
      <a:lvl7pPr marL="3987499" indent="-431767" algn="l" defTabSz="914331" rtl="0" fontAlgn="base" hangingPunct="0">
        <a:spcBef>
          <a:spcPct val="0"/>
        </a:spcBef>
        <a:spcAft>
          <a:spcPct val="0"/>
        </a:spcAft>
        <a:buClr>
          <a:srgbClr val="000000"/>
        </a:buClr>
        <a:buSzPct val="45000"/>
        <a:buFont typeface="StarSymbol" charset="0"/>
        <a:defRPr sz="8799">
          <a:solidFill>
            <a:srgbClr val="000000"/>
          </a:solidFill>
          <a:latin typeface="Times New Roman" pitchFamily="16" charset="0"/>
          <a:ea typeface="Lucida Sans Unicode" pitchFamily="32" charset="0"/>
          <a:cs typeface="Lucida Sans Unicode" pitchFamily="32" charset="0"/>
        </a:defRPr>
      </a:lvl7pPr>
      <a:lvl8pPr marL="4901829" indent="-431767" algn="l" defTabSz="914331" rtl="0" fontAlgn="base" hangingPunct="0">
        <a:spcBef>
          <a:spcPct val="0"/>
        </a:spcBef>
        <a:spcAft>
          <a:spcPct val="0"/>
        </a:spcAft>
        <a:buClr>
          <a:srgbClr val="000000"/>
        </a:buClr>
        <a:buSzPct val="45000"/>
        <a:buFont typeface="StarSymbol" charset="0"/>
        <a:defRPr sz="8799">
          <a:solidFill>
            <a:srgbClr val="000000"/>
          </a:solidFill>
          <a:latin typeface="Times New Roman" pitchFamily="16" charset="0"/>
          <a:ea typeface="Lucida Sans Unicode" pitchFamily="32" charset="0"/>
          <a:cs typeface="Lucida Sans Unicode" pitchFamily="32" charset="0"/>
        </a:defRPr>
      </a:lvl8pPr>
      <a:lvl9pPr marL="5816161" indent="-431767" algn="l" defTabSz="914331" rtl="0" fontAlgn="base" hangingPunct="0">
        <a:spcBef>
          <a:spcPct val="0"/>
        </a:spcBef>
        <a:spcAft>
          <a:spcPct val="0"/>
        </a:spcAft>
        <a:buClr>
          <a:srgbClr val="000000"/>
        </a:buClr>
        <a:buSzPct val="45000"/>
        <a:buFont typeface="StarSymbol" charset="0"/>
        <a:defRPr sz="8799">
          <a:solidFill>
            <a:srgbClr val="000000"/>
          </a:solidFill>
          <a:latin typeface="Times New Roman" pitchFamily="16" charset="0"/>
          <a:ea typeface="Lucida Sans Unicode" pitchFamily="32" charset="0"/>
          <a:cs typeface="Lucida Sans Unicode" pitchFamily="32" charset="0"/>
        </a:defRPr>
      </a:lvl9pPr>
    </p:titleStyle>
    <p:bodyStyle>
      <a:lvl1pPr marL="860361" indent="-647651" algn="l" defTabSz="914331" rtl="0" fontAlgn="base" hangingPunct="0">
        <a:lnSpc>
          <a:spcPct val="112000"/>
        </a:lnSpc>
        <a:spcBef>
          <a:spcPct val="0"/>
        </a:spcBef>
        <a:spcAft>
          <a:spcPts val="2850"/>
        </a:spcAft>
        <a:buClr>
          <a:srgbClr val="000000"/>
        </a:buClr>
        <a:buSzPct val="45000"/>
        <a:buFont typeface="StarSymbol" charset="0"/>
        <a:buChar char="●"/>
        <a:defRPr sz="6399">
          <a:solidFill>
            <a:srgbClr val="000000"/>
          </a:solidFill>
          <a:latin typeface="+mn-lt"/>
          <a:ea typeface="+mn-ea"/>
          <a:cs typeface="+mn-cs"/>
        </a:defRPr>
      </a:lvl1pPr>
      <a:lvl2pPr marL="1723896" indent="-571457" algn="l" defTabSz="914331" rtl="0" fontAlgn="base" hangingPunct="0">
        <a:lnSpc>
          <a:spcPct val="112000"/>
        </a:lnSpc>
        <a:spcBef>
          <a:spcPct val="0"/>
        </a:spcBef>
        <a:spcAft>
          <a:spcPts val="2276"/>
        </a:spcAft>
        <a:buClr>
          <a:srgbClr val="000000"/>
        </a:buClr>
        <a:buSzPct val="75000"/>
        <a:buFont typeface="StarSymbol" charset="0"/>
        <a:buChar char="–"/>
        <a:defRPr sz="5599">
          <a:solidFill>
            <a:srgbClr val="000000"/>
          </a:solidFill>
          <a:latin typeface="+mn-lt"/>
          <a:ea typeface="+mn-ea"/>
          <a:cs typeface="+mn-cs"/>
        </a:defRPr>
      </a:lvl2pPr>
      <a:lvl3pPr marL="2587430" indent="-431767" algn="l" defTabSz="914331" rtl="0" fontAlgn="base" hangingPunct="0">
        <a:lnSpc>
          <a:spcPct val="112000"/>
        </a:lnSpc>
        <a:spcBef>
          <a:spcPct val="0"/>
        </a:spcBef>
        <a:spcAft>
          <a:spcPts val="1700"/>
        </a:spcAft>
        <a:buClr>
          <a:srgbClr val="000000"/>
        </a:buClr>
        <a:buSzPct val="45000"/>
        <a:buFont typeface="StarSymbol" charset="0"/>
        <a:buChar char="●"/>
        <a:defRPr sz="4800">
          <a:solidFill>
            <a:srgbClr val="000000"/>
          </a:solidFill>
          <a:latin typeface="+mn-lt"/>
          <a:ea typeface="+mn-ea"/>
          <a:cs typeface="+mn-cs"/>
        </a:defRPr>
      </a:lvl3pPr>
      <a:lvl4pPr marL="3450965" indent="-428593" algn="l" defTabSz="914331" rtl="0" fontAlgn="base" hangingPunct="0">
        <a:lnSpc>
          <a:spcPct val="112000"/>
        </a:lnSpc>
        <a:spcBef>
          <a:spcPct val="0"/>
        </a:spcBef>
        <a:spcAft>
          <a:spcPts val="1150"/>
        </a:spcAft>
        <a:buClr>
          <a:srgbClr val="000000"/>
        </a:buClr>
        <a:buSzPct val="75000"/>
        <a:buFont typeface="StarSymbol" charset="0"/>
        <a:buChar char="–"/>
        <a:defRPr sz="4000">
          <a:solidFill>
            <a:srgbClr val="000000"/>
          </a:solidFill>
          <a:latin typeface="+mn-lt"/>
          <a:ea typeface="+mn-ea"/>
          <a:cs typeface="+mn-cs"/>
        </a:defRPr>
      </a:lvl4pPr>
      <a:lvl5pPr marL="4314500" indent="-431767" algn="l" defTabSz="914331" rtl="0" fontAlgn="base" hangingPunct="0">
        <a:lnSpc>
          <a:spcPct val="112000"/>
        </a:lnSpc>
        <a:spcBef>
          <a:spcPct val="0"/>
        </a:spcBef>
        <a:spcAft>
          <a:spcPts val="576"/>
        </a:spcAft>
        <a:buClr>
          <a:srgbClr val="000000"/>
        </a:buClr>
        <a:buSzPct val="45000"/>
        <a:buFont typeface="StarSymbol" charset="0"/>
        <a:buChar char="●"/>
        <a:defRPr sz="4000">
          <a:solidFill>
            <a:srgbClr val="000000"/>
          </a:solidFill>
          <a:latin typeface="+mn-lt"/>
          <a:ea typeface="+mn-ea"/>
          <a:cs typeface="+mn-cs"/>
        </a:defRPr>
      </a:lvl5pPr>
      <a:lvl6pPr marL="5228831" indent="-431767" algn="l" defTabSz="914331" rtl="0" fontAlgn="base" hangingPunct="0">
        <a:lnSpc>
          <a:spcPct val="112000"/>
        </a:lnSpc>
        <a:spcBef>
          <a:spcPct val="0"/>
        </a:spcBef>
        <a:spcAft>
          <a:spcPts val="576"/>
        </a:spcAft>
        <a:buClr>
          <a:srgbClr val="000000"/>
        </a:buClr>
        <a:buSzPct val="45000"/>
        <a:buFont typeface="StarSymbol" charset="0"/>
        <a:buChar char="●"/>
        <a:defRPr sz="4000">
          <a:solidFill>
            <a:srgbClr val="000000"/>
          </a:solidFill>
          <a:latin typeface="+mn-lt"/>
          <a:ea typeface="+mn-ea"/>
          <a:cs typeface="+mn-cs"/>
        </a:defRPr>
      </a:lvl6pPr>
      <a:lvl7pPr marL="6143162" indent="-431767" algn="l" defTabSz="914331" rtl="0" fontAlgn="base" hangingPunct="0">
        <a:lnSpc>
          <a:spcPct val="112000"/>
        </a:lnSpc>
        <a:spcBef>
          <a:spcPct val="0"/>
        </a:spcBef>
        <a:spcAft>
          <a:spcPts val="576"/>
        </a:spcAft>
        <a:buClr>
          <a:srgbClr val="000000"/>
        </a:buClr>
        <a:buSzPct val="45000"/>
        <a:buFont typeface="StarSymbol" charset="0"/>
        <a:buChar char="●"/>
        <a:defRPr sz="4000">
          <a:solidFill>
            <a:srgbClr val="000000"/>
          </a:solidFill>
          <a:latin typeface="+mn-lt"/>
          <a:ea typeface="+mn-ea"/>
          <a:cs typeface="+mn-cs"/>
        </a:defRPr>
      </a:lvl7pPr>
      <a:lvl8pPr marL="7057492" indent="-431767" algn="l" defTabSz="914331" rtl="0" fontAlgn="base" hangingPunct="0">
        <a:lnSpc>
          <a:spcPct val="112000"/>
        </a:lnSpc>
        <a:spcBef>
          <a:spcPct val="0"/>
        </a:spcBef>
        <a:spcAft>
          <a:spcPts val="576"/>
        </a:spcAft>
        <a:buClr>
          <a:srgbClr val="000000"/>
        </a:buClr>
        <a:buSzPct val="45000"/>
        <a:buFont typeface="StarSymbol" charset="0"/>
        <a:buChar char="●"/>
        <a:defRPr sz="4000">
          <a:solidFill>
            <a:srgbClr val="000000"/>
          </a:solidFill>
          <a:latin typeface="+mn-lt"/>
          <a:ea typeface="+mn-ea"/>
          <a:cs typeface="+mn-cs"/>
        </a:defRPr>
      </a:lvl8pPr>
      <a:lvl9pPr marL="7971824" indent="-431767" algn="l" defTabSz="914331" rtl="0" fontAlgn="base" hangingPunct="0">
        <a:lnSpc>
          <a:spcPct val="112000"/>
        </a:lnSpc>
        <a:spcBef>
          <a:spcPct val="0"/>
        </a:spcBef>
        <a:spcAft>
          <a:spcPts val="576"/>
        </a:spcAft>
        <a:buClr>
          <a:srgbClr val="000000"/>
        </a:buClr>
        <a:buSzPct val="45000"/>
        <a:buFont typeface="StarSymbol" charset="0"/>
        <a:buChar char="●"/>
        <a:defRPr sz="4000">
          <a:solidFill>
            <a:srgbClr val="000000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828662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914331" algn="l" defTabSz="1828662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828662" algn="l" defTabSz="1828662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3pPr>
      <a:lvl4pPr marL="2742993" algn="l" defTabSz="1828662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3657323" algn="l" defTabSz="1828662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4571655" algn="l" defTabSz="1828662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485985" algn="l" defTabSz="1828662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400317" algn="l" defTabSz="1828662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314647" algn="l" defTabSz="1828662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0.xml.rels>&#65279;<?xml version="1.0" encoding="utf-8"?><Relationships xmlns="http://schemas.openxmlformats.org/package/2006/relationships"><Relationship Type="http://schemas.openxmlformats.org/officeDocument/2006/relationships/slideLayout" Target="/ppt/slideLayouts/slideLayout2.xml" Id="rId1" /><Relationship Type="http://schemas.openxmlformats.org/officeDocument/2006/relationships/image" Target="/ppt/media/image10.bin" Id="rId3" /><Relationship Type="http://schemas.openxmlformats.org/officeDocument/2006/relationships/image" Target="/ppt/media/imagef.jpg" Id="imgId14" /></Relationships>
</file>

<file path=ppt/slides/_rels/slide11.xml.rels>&#65279;<?xml version="1.0" encoding="utf-8"?><Relationships xmlns="http://schemas.openxmlformats.org/package/2006/relationships"><Relationship Type="http://schemas.openxmlformats.org/officeDocument/2006/relationships/slideLayout" Target="/ppt/slideLayouts/slideLayout2.xml" Id="rId1" /><Relationship Type="http://schemas.openxmlformats.org/officeDocument/2006/relationships/image" Target="/ppt/media/image11.bin" Id="rId3" /><Relationship Type="http://schemas.openxmlformats.org/officeDocument/2006/relationships/image" Target="/ppt/media/image10.jpg" Id="imgId15" /></Relationships>
</file>

<file path=ppt/slides/_rels/slide12.xml.rels>&#65279;<?xml version="1.0" encoding="utf-8"?><Relationships xmlns="http://schemas.openxmlformats.org/package/2006/relationships"><Relationship Type="http://schemas.openxmlformats.org/officeDocument/2006/relationships/slideLayout" Target="/ppt/slideLayouts/slideLayout2.xml" Id="rId1" /><Relationship Type="http://schemas.openxmlformats.org/officeDocument/2006/relationships/image" Target="/ppt/media/image12.bin" Id="rId3" /><Relationship Type="http://schemas.openxmlformats.org/officeDocument/2006/relationships/image" Target="/ppt/media/image11.jpg" Id="imgId16" /></Relationships>
</file>

<file path=ppt/slides/_rels/slide13.xml.rels>&#65279;<?xml version="1.0" encoding="utf-8"?><Relationships xmlns="http://schemas.openxmlformats.org/package/2006/relationships"><Relationship Type="http://schemas.openxmlformats.org/officeDocument/2006/relationships/slideLayout" Target="/ppt/slideLayouts/slideLayout2.xml" Id="rId1" /><Relationship Type="http://schemas.openxmlformats.org/officeDocument/2006/relationships/image" Target="/ppt/media/image13.bin" Id="rId3" /><Relationship Type="http://schemas.openxmlformats.org/officeDocument/2006/relationships/image" Target="/ppt/media/image12.jpg" Id="imgId17" /></Relationships>
</file>

<file path=ppt/slides/_rels/slide14.xml.rels>&#65279;<?xml version="1.0" encoding="utf-8"?><Relationships xmlns="http://schemas.openxmlformats.org/package/2006/relationships"><Relationship Type="http://schemas.openxmlformats.org/officeDocument/2006/relationships/slideLayout" Target="/ppt/slideLayouts/slideLayout2.xml" Id="rId1" /><Relationship Type="http://schemas.openxmlformats.org/officeDocument/2006/relationships/image" Target="/ppt/media/image14.bin" Id="rId3" /><Relationship Type="http://schemas.openxmlformats.org/officeDocument/2006/relationships/image" Target="/ppt/media/image13.jpg" Id="imgId18" /></Relationships>
</file>

<file path=ppt/slides/_rels/slide15.xml.rels>&#65279;<?xml version="1.0" encoding="utf-8"?><Relationships xmlns="http://schemas.openxmlformats.org/package/2006/relationships"><Relationship Type="http://schemas.openxmlformats.org/officeDocument/2006/relationships/slideLayout" Target="/ppt/slideLayouts/slideLayout2.xml" Id="rId1" /><Relationship Type="http://schemas.openxmlformats.org/officeDocument/2006/relationships/image" Target="/ppt/media/image15.bin" Id="rId3" /><Relationship Type="http://schemas.openxmlformats.org/officeDocument/2006/relationships/image" Target="/ppt/media/image14.jpg" Id="imgId19" /></Relationships>
</file>

<file path=ppt/slides/_rels/slide16.xml.rels>&#65279;<?xml version="1.0" encoding="utf-8"?><Relationships xmlns="http://schemas.openxmlformats.org/package/2006/relationships"><Relationship Type="http://schemas.openxmlformats.org/officeDocument/2006/relationships/slideLayout" Target="/ppt/slideLayouts/slideLayout2.xml" Id="rId1" /><Relationship Type="http://schemas.openxmlformats.org/officeDocument/2006/relationships/image" Target="/ppt/media/image16.bin" Id="rId3" /><Relationship Type="http://schemas.openxmlformats.org/officeDocument/2006/relationships/image" Target="/ppt/media/image15.jpg" Id="imgId20" /></Relationships>
</file>

<file path=ppt/slides/_rels/slide17.xml.rels>&#65279;<?xml version="1.0" encoding="utf-8"?><Relationships xmlns="http://schemas.openxmlformats.org/package/2006/relationships"><Relationship Type="http://schemas.openxmlformats.org/officeDocument/2006/relationships/slideLayout" Target="/ppt/slideLayouts/slideLayout2.xml" Id="rId1" /><Relationship Type="http://schemas.openxmlformats.org/officeDocument/2006/relationships/image" Target="/ppt/media/image17.bin" Id="rId3" /><Relationship Type="http://schemas.openxmlformats.org/officeDocument/2006/relationships/image" Target="/ppt/media/image16.jpg" Id="imgId21" /></Relationships>
</file>

<file path=ppt/slides/_rels/slide18.xml.rels>&#65279;<?xml version="1.0" encoding="utf-8"?><Relationships xmlns="http://schemas.openxmlformats.org/package/2006/relationships"><Relationship Type="http://schemas.openxmlformats.org/officeDocument/2006/relationships/slideLayout" Target="/ppt/slideLayouts/slideLayout2.xml" Id="rId1" /><Relationship Type="http://schemas.openxmlformats.org/officeDocument/2006/relationships/image" Target="/ppt/media/image18.bin" Id="rId3" /><Relationship Type="http://schemas.openxmlformats.org/officeDocument/2006/relationships/image" Target="/ppt/media/image17.jpg" Id="imgId22" /></Relationships>
</file>

<file path=ppt/slides/_rels/slide19.xml.rels>&#65279;<?xml version="1.0" encoding="utf-8"?><Relationships xmlns="http://schemas.openxmlformats.org/package/2006/relationships"><Relationship Type="http://schemas.openxmlformats.org/officeDocument/2006/relationships/slideLayout" Target="/ppt/slideLayouts/slideLayout2.xml" Id="rId1" /><Relationship Type="http://schemas.openxmlformats.org/officeDocument/2006/relationships/image" Target="/ppt/media/image19.bin" Id="rId3" /><Relationship Type="http://schemas.openxmlformats.org/officeDocument/2006/relationships/image" Target="/ppt/media/image18.jpg" Id="imgId23" /></Relationships>
</file>

<file path=ppt/slides/_rels/slide1a.xml.rels>&#65279;<?xml version="1.0" encoding="utf-8"?><Relationships xmlns="http://schemas.openxmlformats.org/package/2006/relationships"><Relationship Type="http://schemas.openxmlformats.org/officeDocument/2006/relationships/slideLayout" Target="/ppt/slideLayouts/slideLayout2.xml" Id="rId1" /><Relationship Type="http://schemas.openxmlformats.org/officeDocument/2006/relationships/image" Target="/ppt/media/image1a.bin" Id="rId3" /><Relationship Type="http://schemas.openxmlformats.org/officeDocument/2006/relationships/image" Target="/ppt/media/image19.jpg" Id="imgId24" /></Relationships>
</file>

<file path=ppt/slides/_rels/slide2.xml.rels>&#65279;<?xml version="1.0" encoding="utf-8"?><Relationships xmlns="http://schemas.openxmlformats.org/package/2006/relationships"><Relationship Type="http://schemas.openxmlformats.org/officeDocument/2006/relationships/slideLayout" Target="/ppt/slideLayouts/slideLayout2.xml" Id="rId1" /><Relationship Type="http://schemas.openxmlformats.org/officeDocument/2006/relationships/image" Target="/ppt/media/image2.bin" Id="rId3" /><Relationship Type="http://schemas.openxmlformats.org/officeDocument/2006/relationships/image" Target="/ppt/media/image.jpg" Id="imgId0" /></Relationships>
</file>

<file path=ppt/slides/_rels/slide3.xml.rels>&#65279;<?xml version="1.0" encoding="utf-8"?><Relationships xmlns="http://schemas.openxmlformats.org/package/2006/relationships"><Relationship Type="http://schemas.openxmlformats.org/officeDocument/2006/relationships/slideLayout" Target="/ppt/slideLayouts/slideLayout2.xml" Id="rId1" /><Relationship Type="http://schemas.openxmlformats.org/officeDocument/2006/relationships/image" Target="/ppt/media/image3.bin" Id="rId3" /><Relationship Type="http://schemas.openxmlformats.org/officeDocument/2006/relationships/image" Target="/ppt/media/image2.jpg" Id="imgId1" /></Relationships>
</file>

<file path=ppt/slides/_rels/slide4.xml.rels>&#65279;<?xml version="1.0" encoding="utf-8"?><Relationships xmlns="http://schemas.openxmlformats.org/package/2006/relationships"><Relationship Type="http://schemas.openxmlformats.org/officeDocument/2006/relationships/slideLayout" Target="/ppt/slideLayouts/slideLayout2.xml" Id="rId1" /><Relationship Type="http://schemas.openxmlformats.org/officeDocument/2006/relationships/image" Target="/ppt/media/image4.bin" Id="rId3" /><Relationship Type="http://schemas.openxmlformats.org/officeDocument/2006/relationships/image" Target="/ppt/media/image3.jpg" Id="imgId2" /></Relationships>
</file>

<file path=ppt/slides/_rels/slide5.xml.rels>&#65279;<?xml version="1.0" encoding="utf-8"?><Relationships xmlns="http://schemas.openxmlformats.org/package/2006/relationships"><Relationship Type="http://schemas.openxmlformats.org/officeDocument/2006/relationships/slideLayout" Target="/ppt/slideLayouts/slideLayout2.xml" Id="rId1" /><Relationship Type="http://schemas.openxmlformats.org/officeDocument/2006/relationships/image" Target="/ppt/media/image5.bin" Id="rId3" /><Relationship Type="http://schemas.openxmlformats.org/officeDocument/2006/relationships/image" Target="/ppt/media/image4.jpg" Id="imgId3" /></Relationships>
</file>

<file path=ppt/slides/_rels/slide6.xml.rels>&#65279;<?xml version="1.0" encoding="utf-8"?><Relationships xmlns="http://schemas.openxmlformats.org/package/2006/relationships"><Relationship Type="http://schemas.openxmlformats.org/officeDocument/2006/relationships/slideLayout" Target="/ppt/slideLayouts/slideLayout2.xml" Id="rId1" /><Relationship Type="http://schemas.openxmlformats.org/officeDocument/2006/relationships/image" Target="/ppt/media/image6.bin" Id="rId3" /><Relationship Type="http://schemas.openxmlformats.org/officeDocument/2006/relationships/image" Target="/ppt/media/image5.jpg" Id="imgId4" /></Relationships>
</file>

<file path=ppt/slides/_rels/slide7.xml.rels>&#65279;<?xml version="1.0" encoding="utf-8"?><Relationships xmlns="http://schemas.openxmlformats.org/package/2006/relationships"><Relationship Type="http://schemas.openxmlformats.org/officeDocument/2006/relationships/slideLayout" Target="/ppt/slideLayouts/slideLayout2.xml" Id="rId1" /><Relationship Type="http://schemas.openxmlformats.org/officeDocument/2006/relationships/image" Target="/ppt/media/image7.bin" Id="rId3" /><Relationship Type="http://schemas.openxmlformats.org/officeDocument/2006/relationships/image" Target="/ppt/media/image6.jpg" Id="imgId5" /></Relationships>
</file>

<file path=ppt/slides/_rels/slide8.xml.rels>&#65279;<?xml version="1.0" encoding="utf-8"?><Relationships xmlns="http://schemas.openxmlformats.org/package/2006/relationships"><Relationship Type="http://schemas.openxmlformats.org/officeDocument/2006/relationships/slideLayout" Target="/ppt/slideLayouts/slideLayout2.xml" Id="rId1" /><Relationship Type="http://schemas.openxmlformats.org/officeDocument/2006/relationships/image" Target="/ppt/media/image8.bin" Id="rId3" /><Relationship Type="http://schemas.openxmlformats.org/officeDocument/2006/relationships/image" Target="/ppt/media/image7.jpg" Id="imgId6" /></Relationships>
</file>

<file path=ppt/slides/_rels/slide9.xml.rels>&#65279;<?xml version="1.0" encoding="utf-8"?><Relationships xmlns="http://schemas.openxmlformats.org/package/2006/relationships"><Relationship Type="http://schemas.openxmlformats.org/officeDocument/2006/relationships/slideLayout" Target="/ppt/slideLayouts/slideLayout2.xml" Id="rId1" /><Relationship Type="http://schemas.openxmlformats.org/officeDocument/2006/relationships/image" Target="/ppt/media/image9.bin" Id="rId3" /><Relationship Type="http://schemas.openxmlformats.org/officeDocument/2006/relationships/image" Target="/ppt/media/image8.jpg" Id="imgId7" /></Relationships>
</file>

<file path=ppt/slides/_rels/slidea.xml.rels>&#65279;<?xml version="1.0" encoding="utf-8"?><Relationships xmlns="http://schemas.openxmlformats.org/package/2006/relationships"><Relationship Type="http://schemas.openxmlformats.org/officeDocument/2006/relationships/slideLayout" Target="/ppt/slideLayouts/slideLayout2.xml" Id="rId1" /><Relationship Type="http://schemas.openxmlformats.org/officeDocument/2006/relationships/image" Target="/ppt/media/imagea.bin" Id="rId3" /><Relationship Type="http://schemas.openxmlformats.org/officeDocument/2006/relationships/image" Target="/ppt/media/image9.jpg" Id="imgId8" /></Relationships>
</file>

<file path=ppt/slides/_rels/slideb.xml.rels>&#65279;<?xml version="1.0" encoding="utf-8"?><Relationships xmlns="http://schemas.openxmlformats.org/package/2006/relationships"><Relationship Type="http://schemas.openxmlformats.org/officeDocument/2006/relationships/slideLayout" Target="/ppt/slideLayouts/slideLayout2.xml" Id="rId1" /><Relationship Type="http://schemas.openxmlformats.org/officeDocument/2006/relationships/image" Target="/ppt/media/imageb.bin" Id="rId3" /><Relationship Type="http://schemas.openxmlformats.org/officeDocument/2006/relationships/image" Target="/ppt/media/imagea.jpg" Id="imgId9" /></Relationships>
</file>

<file path=ppt/slides/_rels/slidec.xml.rels>&#65279;<?xml version="1.0" encoding="utf-8"?><Relationships xmlns="http://schemas.openxmlformats.org/package/2006/relationships"><Relationship Type="http://schemas.openxmlformats.org/officeDocument/2006/relationships/slideLayout" Target="/ppt/slideLayouts/slideLayout2.xml" Id="rId1" /><Relationship Type="http://schemas.openxmlformats.org/officeDocument/2006/relationships/image" Target="/ppt/media/imagec.bin" Id="rId3" /><Relationship Type="http://schemas.openxmlformats.org/officeDocument/2006/relationships/image" Target="/ppt/media/imageb.jpg" Id="imgId10" /></Relationships>
</file>

<file path=ppt/slides/_rels/slided.xml.rels>&#65279;<?xml version="1.0" encoding="utf-8"?><Relationships xmlns="http://schemas.openxmlformats.org/package/2006/relationships"><Relationship Type="http://schemas.openxmlformats.org/officeDocument/2006/relationships/slideLayout" Target="/ppt/slideLayouts/slideLayout2.xml" Id="rId1" /><Relationship Type="http://schemas.openxmlformats.org/officeDocument/2006/relationships/image" Target="/ppt/media/imaged.bin" Id="rId3" /><Relationship Type="http://schemas.openxmlformats.org/officeDocument/2006/relationships/image" Target="/ppt/media/imagec.jpg" Id="imgId11" /></Relationships>
</file>

<file path=ppt/slides/_rels/slidee.xml.rels>&#65279;<?xml version="1.0" encoding="utf-8"?><Relationships xmlns="http://schemas.openxmlformats.org/package/2006/relationships"><Relationship Type="http://schemas.openxmlformats.org/officeDocument/2006/relationships/slideLayout" Target="/ppt/slideLayouts/slideLayout2.xml" Id="rId1" /><Relationship Type="http://schemas.openxmlformats.org/officeDocument/2006/relationships/image" Target="/ppt/media/imagee.bin" Id="rId3" /><Relationship Type="http://schemas.openxmlformats.org/officeDocument/2006/relationships/image" Target="/ppt/media/imaged.jpg" Id="imgId12" /></Relationships>
</file>

<file path=ppt/slides/_rels/slidef.xml.rels>&#65279;<?xml version="1.0" encoding="utf-8"?><Relationships xmlns="http://schemas.openxmlformats.org/package/2006/relationships"><Relationship Type="http://schemas.openxmlformats.org/officeDocument/2006/relationships/slideLayout" Target="/ppt/slideLayouts/slideLayout2.xml" Id="rId1" /><Relationship Type="http://schemas.openxmlformats.org/officeDocument/2006/relationships/image" Target="/ppt/media/imagef.bin" Id="rId3" /><Relationship Type="http://schemas.openxmlformats.org/officeDocument/2006/relationships/image" Target="/ppt/media/imagee.jpg" Id="imgId13" /></Relationships>
</file>

<file path=ppt/slides/slide10.xml><?xml version="1.0" encoding="utf-8"?>
<p:sld xmlns:a14="http://schemas.microsoft.com/office/drawing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87848" y="5486403"/>
            <a:ext cx="15611474" cy="688974"/>
          </a:xfrm>
        </p:spPr>
        <p:txBody>
          <a:bodyPr/>
          <a:lstStyle/>
          <a:p>
            <a:r>
              <a:rPr lang="en-US" sz="1400" b="1" kern="120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FIGHT: Update of Main Results (FGFR ≥10% Population)</a:t>
            </a:r>
          </a:p>
        </p:txBody>
      </p:sp>
      <p:pic>
        <p:nvPicPr>
          <p:cNvPr id="1026" name="Picture 2" title=""/>
          <p:cNvPicPr>
            <a:picLocks noChangeAspect="1" noChangeArrowheads="1"/>
          </p:cNvPicPr>
          <p:nvPr/>
        </p:nvPicPr>
        <p:blipFill>
          <a:blip r:embed="img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93" y="0"/>
            <a:ext cx="24349363" cy="136965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itle 1"/>
          <p:cNvSpPr txBox="1">
            <a:spLocks/>
          </p:cNvSpPr>
          <p:nvPr/>
        </p:nvSpPr>
        <p:spPr bwMode="auto">
          <a:xfrm>
            <a:off x="-34685" y="13792200"/>
            <a:ext cx="24421859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ctr" defTabSz="457200" rtl="0" fontAlgn="base" hangingPunct="0">
              <a:lnSpc>
                <a:spcPct val="11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  <a:lvl2pPr marL="4318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2pPr>
            <a:lvl3pPr marL="6477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3pPr>
            <a:lvl4pPr marL="8636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4pPr>
            <a:lvl5pPr marL="10795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5pPr>
            <a:lvl6pPr marL="15367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6pPr>
            <a:lvl7pPr marL="19939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7pPr>
            <a:lvl8pPr marL="24511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8pPr>
            <a:lvl9pPr marL="29083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9pPr>
          </a:lstStyle>
          <a:p>
            <a:r>
              <a:rPr lang="en-US" sz="240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Content of this presentation is the property of the author, licensed by ASCO. Permission required for reuse.</a:t>
            </a:r>
          </a:p>
        </p:txBody>
      </p:sp>
    </p:spTree>
  </p:cSld>
  <p:clrMapOvr>
    <a:masterClrMapping/>
  </p:clrMapOvr>
  <p:transition spd="med"/>
</p:sld>
</file>

<file path=ppt/slides/slide11.xml><?xml version="1.0" encoding="utf-8"?>
<p:sld xmlns:a14="http://schemas.microsoft.com/office/drawing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87848" y="5486403"/>
            <a:ext cx="15611474" cy="688974"/>
          </a:xfrm>
        </p:spPr>
        <p:txBody>
          <a:bodyPr/>
          <a:lstStyle/>
          <a:p>
            <a:r>
              <a:rPr lang="en-US" sz="1400" b="1" kern="120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Updates on the Ongoing Trials&lt;br /&gt;</a:t>
            </a:r>
          </a:p>
        </p:txBody>
      </p:sp>
      <p:pic>
        <p:nvPicPr>
          <p:cNvPr id="1026" name="Picture 2" title=""/>
          <p:cNvPicPr>
            <a:picLocks noChangeAspect="1" noChangeArrowheads="1"/>
          </p:cNvPicPr>
          <p:nvPr/>
        </p:nvPicPr>
        <p:blipFill>
          <a:blip r:embed="img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93" y="0"/>
            <a:ext cx="24349363" cy="136965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itle 1"/>
          <p:cNvSpPr txBox="1">
            <a:spLocks/>
          </p:cNvSpPr>
          <p:nvPr/>
        </p:nvSpPr>
        <p:spPr bwMode="auto">
          <a:xfrm>
            <a:off x="-34685" y="13792200"/>
            <a:ext cx="24421859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ctr" defTabSz="457200" rtl="0" fontAlgn="base" hangingPunct="0">
              <a:lnSpc>
                <a:spcPct val="11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  <a:lvl2pPr marL="4318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2pPr>
            <a:lvl3pPr marL="6477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3pPr>
            <a:lvl4pPr marL="8636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4pPr>
            <a:lvl5pPr marL="10795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5pPr>
            <a:lvl6pPr marL="15367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6pPr>
            <a:lvl7pPr marL="19939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7pPr>
            <a:lvl8pPr marL="24511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8pPr>
            <a:lvl9pPr marL="29083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9pPr>
          </a:lstStyle>
          <a:p>
            <a:r>
              <a:rPr lang="en-US" sz="240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Content of this presentation is the property of the author, licensed by ASCO. Permission required for reuse.</a:t>
            </a:r>
          </a:p>
        </p:txBody>
      </p:sp>
    </p:spTree>
  </p:cSld>
  <p:clrMapOvr>
    <a:masterClrMapping/>
  </p:clrMapOvr>
  <p:transition spd="med"/>
</p:sld>
</file>

<file path=ppt/slides/slide12.xml><?xml version="1.0" encoding="utf-8"?>
<p:sld xmlns:a14="http://schemas.microsoft.com/office/drawing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87848" y="5486403"/>
            <a:ext cx="15611474" cy="688974"/>
          </a:xfrm>
        </p:spPr>
        <p:txBody>
          <a:bodyPr/>
          <a:lstStyle/>
          <a:p>
            <a:r>
              <a:rPr lang="en-US" sz="1400" b="1" kern="120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Mismatch Repair Leads &lt;br /&gt;to Very High Mutational Burden</a:t>
            </a:r>
          </a:p>
        </p:txBody>
      </p:sp>
      <p:pic>
        <p:nvPicPr>
          <p:cNvPr id="1026" name="Picture 2" title=""/>
          <p:cNvPicPr>
            <a:picLocks noChangeAspect="1" noChangeArrowheads="1"/>
          </p:cNvPicPr>
          <p:nvPr/>
        </p:nvPicPr>
        <p:blipFill>
          <a:blip r:embed="img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93" y="0"/>
            <a:ext cx="24349363" cy="136965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itle 1"/>
          <p:cNvSpPr txBox="1">
            <a:spLocks/>
          </p:cNvSpPr>
          <p:nvPr/>
        </p:nvSpPr>
        <p:spPr bwMode="auto">
          <a:xfrm>
            <a:off x="-34685" y="13792200"/>
            <a:ext cx="24421859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ctr" defTabSz="457200" rtl="0" fontAlgn="base" hangingPunct="0">
              <a:lnSpc>
                <a:spcPct val="11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  <a:lvl2pPr marL="4318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2pPr>
            <a:lvl3pPr marL="6477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3pPr>
            <a:lvl4pPr marL="8636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4pPr>
            <a:lvl5pPr marL="10795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5pPr>
            <a:lvl6pPr marL="15367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6pPr>
            <a:lvl7pPr marL="19939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7pPr>
            <a:lvl8pPr marL="24511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8pPr>
            <a:lvl9pPr marL="29083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9pPr>
          </a:lstStyle>
          <a:p>
            <a:r>
              <a:rPr lang="en-US" sz="240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Content of this presentation is the property of the author, licensed by ASCO. Permission required for reuse.</a:t>
            </a:r>
          </a:p>
        </p:txBody>
      </p:sp>
    </p:spTree>
  </p:cSld>
  <p:clrMapOvr>
    <a:masterClrMapping/>
  </p:clrMapOvr>
  <p:transition spd="med"/>
</p:sld>
</file>

<file path=ppt/slides/slide13.xml><?xml version="1.0" encoding="utf-8"?>
<p:sld xmlns:a14="http://schemas.microsoft.com/office/drawing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87848" y="5486403"/>
            <a:ext cx="15611474" cy="688974"/>
          </a:xfrm>
        </p:spPr>
        <p:txBody>
          <a:bodyPr/>
          <a:lstStyle/>
          <a:p>
            <a:r>
              <a:rPr lang="en-US" sz="1400" b="1" kern="120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Pan-Cancer Landscape of MMR Deficiency</a:t>
            </a:r>
          </a:p>
        </p:txBody>
      </p:sp>
      <p:pic>
        <p:nvPicPr>
          <p:cNvPr id="1026" name="Picture 2" title=""/>
          <p:cNvPicPr>
            <a:picLocks noChangeAspect="1" noChangeArrowheads="1"/>
          </p:cNvPicPr>
          <p:nvPr/>
        </p:nvPicPr>
        <p:blipFill>
          <a:blip r:embed="img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93" y="0"/>
            <a:ext cx="24349363" cy="136965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itle 1"/>
          <p:cNvSpPr txBox="1">
            <a:spLocks/>
          </p:cNvSpPr>
          <p:nvPr/>
        </p:nvSpPr>
        <p:spPr bwMode="auto">
          <a:xfrm>
            <a:off x="-34685" y="13792200"/>
            <a:ext cx="24421859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ctr" defTabSz="457200" rtl="0" fontAlgn="base" hangingPunct="0">
              <a:lnSpc>
                <a:spcPct val="11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  <a:lvl2pPr marL="4318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2pPr>
            <a:lvl3pPr marL="6477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3pPr>
            <a:lvl4pPr marL="8636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4pPr>
            <a:lvl5pPr marL="10795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5pPr>
            <a:lvl6pPr marL="15367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6pPr>
            <a:lvl7pPr marL="19939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7pPr>
            <a:lvl8pPr marL="24511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8pPr>
            <a:lvl9pPr marL="29083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9pPr>
          </a:lstStyle>
          <a:p>
            <a:r>
              <a:rPr lang="en-US" sz="240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Content of this presentation is the property of the author, licensed by ASCO. Permission required for reuse.</a:t>
            </a:r>
          </a:p>
        </p:txBody>
      </p:sp>
    </p:spTree>
  </p:cSld>
  <p:clrMapOvr>
    <a:masterClrMapping/>
  </p:clrMapOvr>
  <p:transition spd="med"/>
</p:sld>
</file>

<file path=ppt/slides/slide14.xml><?xml version="1.0" encoding="utf-8"?>
<p:sld xmlns:a14="http://schemas.microsoft.com/office/drawing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87848" y="5486403"/>
            <a:ext cx="15611474" cy="688974"/>
          </a:xfrm>
        </p:spPr>
        <p:txBody>
          <a:bodyPr/>
          <a:lstStyle/>
          <a:p>
            <a:r>
              <a:rPr lang="en-US" sz="1400" b="1" kern="120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PD-1 Inhibitors in MSI-H/dMMR Gastric Cancer</a:t>
            </a:r>
          </a:p>
        </p:txBody>
      </p:sp>
      <p:pic>
        <p:nvPicPr>
          <p:cNvPr id="1026" name="Picture 2" title=""/>
          <p:cNvPicPr>
            <a:picLocks noChangeAspect="1" noChangeArrowheads="1"/>
          </p:cNvPicPr>
          <p:nvPr/>
        </p:nvPicPr>
        <p:blipFill>
          <a:blip r:embed="img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93" y="0"/>
            <a:ext cx="24349363" cy="136965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itle 1"/>
          <p:cNvSpPr txBox="1">
            <a:spLocks/>
          </p:cNvSpPr>
          <p:nvPr/>
        </p:nvSpPr>
        <p:spPr bwMode="auto">
          <a:xfrm>
            <a:off x="-34685" y="13792200"/>
            <a:ext cx="24421859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ctr" defTabSz="457200" rtl="0" fontAlgn="base" hangingPunct="0">
              <a:lnSpc>
                <a:spcPct val="11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  <a:lvl2pPr marL="4318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2pPr>
            <a:lvl3pPr marL="6477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3pPr>
            <a:lvl4pPr marL="8636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4pPr>
            <a:lvl5pPr marL="10795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5pPr>
            <a:lvl6pPr marL="15367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6pPr>
            <a:lvl7pPr marL="19939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7pPr>
            <a:lvl8pPr marL="24511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8pPr>
            <a:lvl9pPr marL="29083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9pPr>
          </a:lstStyle>
          <a:p>
            <a:r>
              <a:rPr lang="en-US" sz="240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Content of this presentation is the property of the author, licensed by ASCO. Permission required for reuse.</a:t>
            </a:r>
          </a:p>
        </p:txBody>
      </p:sp>
    </p:spTree>
  </p:cSld>
  <p:clrMapOvr>
    <a:masterClrMapping/>
  </p:clrMapOvr>
  <p:transition spd="med"/>
</p:sld>
</file>

<file path=ppt/slides/slide15.xml><?xml version="1.0" encoding="utf-8"?>
<p:sld xmlns:a14="http://schemas.microsoft.com/office/drawing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87848" y="5486403"/>
            <a:ext cx="15611474" cy="688974"/>
          </a:xfrm>
        </p:spPr>
        <p:txBody>
          <a:bodyPr/>
          <a:lstStyle/>
          <a:p>
            <a:r>
              <a:rPr lang="en-US" sz="1400" b="1" kern="120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Association of PD-L1 Expression with Benefit from ICI in Adenocarcinomas of the Esophagus or Stomach</a:t>
            </a:r>
          </a:p>
        </p:txBody>
      </p:sp>
      <p:pic>
        <p:nvPicPr>
          <p:cNvPr id="1026" name="Picture 2" title=""/>
          <p:cNvPicPr>
            <a:picLocks noChangeAspect="1" noChangeArrowheads="1"/>
          </p:cNvPicPr>
          <p:nvPr/>
        </p:nvPicPr>
        <p:blipFill>
          <a:blip r:embed="img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93" y="0"/>
            <a:ext cx="24349363" cy="136965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itle 1"/>
          <p:cNvSpPr txBox="1">
            <a:spLocks/>
          </p:cNvSpPr>
          <p:nvPr/>
        </p:nvSpPr>
        <p:spPr bwMode="auto">
          <a:xfrm>
            <a:off x="-34685" y="13792200"/>
            <a:ext cx="24421859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ctr" defTabSz="457200" rtl="0" fontAlgn="base" hangingPunct="0">
              <a:lnSpc>
                <a:spcPct val="11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  <a:lvl2pPr marL="4318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2pPr>
            <a:lvl3pPr marL="6477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3pPr>
            <a:lvl4pPr marL="8636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4pPr>
            <a:lvl5pPr marL="10795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5pPr>
            <a:lvl6pPr marL="15367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6pPr>
            <a:lvl7pPr marL="19939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7pPr>
            <a:lvl8pPr marL="24511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8pPr>
            <a:lvl9pPr marL="29083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9pPr>
          </a:lstStyle>
          <a:p>
            <a:r>
              <a:rPr lang="en-US" sz="240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Content of this presentation is the property of the author, licensed by ASCO. Permission required for reuse.</a:t>
            </a:r>
          </a:p>
        </p:txBody>
      </p:sp>
    </p:spTree>
  </p:cSld>
  <p:clrMapOvr>
    <a:masterClrMapping/>
  </p:clrMapOvr>
  <p:transition spd="med"/>
</p:sld>
</file>

<file path=ppt/slides/slide16.xml><?xml version="1.0" encoding="utf-8"?>
<p:sld xmlns:a14="http://schemas.microsoft.com/office/drawing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87848" y="5486403"/>
            <a:ext cx="15611474" cy="688974"/>
          </a:xfrm>
        </p:spPr>
        <p:txBody>
          <a:bodyPr/>
          <a:lstStyle/>
          <a:p>
            <a:r>
              <a:rPr lang="en-US" sz="1400" b="1" kern="120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KEYNOTE-859 Study Design&lt;br /&gt;Randomized, Double-Blind, Phase III Trial</a:t>
            </a:r>
          </a:p>
        </p:txBody>
      </p:sp>
      <p:pic>
        <p:nvPicPr>
          <p:cNvPr id="1026" name="Picture 2" title=""/>
          <p:cNvPicPr>
            <a:picLocks noChangeAspect="1" noChangeArrowheads="1"/>
          </p:cNvPicPr>
          <p:nvPr/>
        </p:nvPicPr>
        <p:blipFill>
          <a:blip r:embed="img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93" y="0"/>
            <a:ext cx="24349363" cy="136965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itle 1"/>
          <p:cNvSpPr txBox="1">
            <a:spLocks/>
          </p:cNvSpPr>
          <p:nvPr/>
        </p:nvSpPr>
        <p:spPr bwMode="auto">
          <a:xfrm>
            <a:off x="-34685" y="13792200"/>
            <a:ext cx="24421859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ctr" defTabSz="457200" rtl="0" fontAlgn="base" hangingPunct="0">
              <a:lnSpc>
                <a:spcPct val="11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  <a:lvl2pPr marL="4318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2pPr>
            <a:lvl3pPr marL="6477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3pPr>
            <a:lvl4pPr marL="8636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4pPr>
            <a:lvl5pPr marL="10795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5pPr>
            <a:lvl6pPr marL="15367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6pPr>
            <a:lvl7pPr marL="19939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7pPr>
            <a:lvl8pPr marL="24511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8pPr>
            <a:lvl9pPr marL="29083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9pPr>
          </a:lstStyle>
          <a:p>
            <a:r>
              <a:rPr lang="en-US" sz="240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Content of this presentation is the property of the author, licensed by ASCO. Permission required for reuse.</a:t>
            </a:r>
          </a:p>
        </p:txBody>
      </p:sp>
    </p:spTree>
  </p:cSld>
  <p:clrMapOvr>
    <a:masterClrMapping/>
  </p:clrMapOvr>
  <p:transition spd="med"/>
</p:sld>
</file>

<file path=ppt/slides/slide17.xml><?xml version="1.0" encoding="utf-8"?>
<p:sld xmlns:a14="http://schemas.microsoft.com/office/drawing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87848" y="5486403"/>
            <a:ext cx="15611474" cy="688974"/>
          </a:xfrm>
        </p:spPr>
        <p:txBody>
          <a:bodyPr/>
          <a:lstStyle/>
          <a:p>
            <a:r>
              <a:rPr lang="en-US" sz="1400" b="1" kern="120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Baseline Characteristics, ITT Population</a:t>
            </a:r>
          </a:p>
        </p:txBody>
      </p:sp>
      <p:pic>
        <p:nvPicPr>
          <p:cNvPr id="1026" name="Picture 2" title=""/>
          <p:cNvPicPr>
            <a:picLocks noChangeAspect="1" noChangeArrowheads="1"/>
          </p:cNvPicPr>
          <p:nvPr/>
        </p:nvPicPr>
        <p:blipFill>
          <a:blip r:embed="img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93" y="0"/>
            <a:ext cx="24349363" cy="136965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itle 1"/>
          <p:cNvSpPr txBox="1">
            <a:spLocks/>
          </p:cNvSpPr>
          <p:nvPr/>
        </p:nvSpPr>
        <p:spPr bwMode="auto">
          <a:xfrm>
            <a:off x="-34685" y="13792200"/>
            <a:ext cx="24421859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ctr" defTabSz="457200" rtl="0" fontAlgn="base" hangingPunct="0">
              <a:lnSpc>
                <a:spcPct val="11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  <a:lvl2pPr marL="4318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2pPr>
            <a:lvl3pPr marL="6477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3pPr>
            <a:lvl4pPr marL="8636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4pPr>
            <a:lvl5pPr marL="10795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5pPr>
            <a:lvl6pPr marL="15367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6pPr>
            <a:lvl7pPr marL="19939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7pPr>
            <a:lvl8pPr marL="24511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8pPr>
            <a:lvl9pPr marL="29083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9pPr>
          </a:lstStyle>
          <a:p>
            <a:r>
              <a:rPr lang="en-US" sz="240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Content of this presentation is the property of the author, licensed by ASCO. Permission required for reuse.</a:t>
            </a:r>
          </a:p>
        </p:txBody>
      </p:sp>
    </p:spTree>
  </p:cSld>
  <p:clrMapOvr>
    <a:masterClrMapping/>
  </p:clrMapOvr>
  <p:transition spd="med"/>
</p:sld>
</file>

<file path=ppt/slides/slide18.xml><?xml version="1.0" encoding="utf-8"?>
<p:sld xmlns:a14="http://schemas.microsoft.com/office/drawing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87848" y="5486403"/>
            <a:ext cx="15611474" cy="688974"/>
          </a:xfrm>
        </p:spPr>
        <p:txBody>
          <a:bodyPr/>
          <a:lstStyle/>
          <a:p>
            <a:r>
              <a:rPr lang="en-US" sz="1400" b="1" kern="120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Key Biomarkers for Treatment in Gastroesophageal Cancer</a:t>
            </a:r>
          </a:p>
        </p:txBody>
      </p:sp>
      <p:pic>
        <p:nvPicPr>
          <p:cNvPr id="1026" name="Picture 2" title=""/>
          <p:cNvPicPr>
            <a:picLocks noChangeAspect="1" noChangeArrowheads="1"/>
          </p:cNvPicPr>
          <p:nvPr/>
        </p:nvPicPr>
        <p:blipFill>
          <a:blip r:embed="img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93" y="0"/>
            <a:ext cx="24349363" cy="136965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itle 1"/>
          <p:cNvSpPr txBox="1">
            <a:spLocks/>
          </p:cNvSpPr>
          <p:nvPr/>
        </p:nvSpPr>
        <p:spPr bwMode="auto">
          <a:xfrm>
            <a:off x="-34685" y="13792200"/>
            <a:ext cx="24421859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ctr" defTabSz="457200" rtl="0" fontAlgn="base" hangingPunct="0">
              <a:lnSpc>
                <a:spcPct val="11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  <a:lvl2pPr marL="4318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2pPr>
            <a:lvl3pPr marL="6477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3pPr>
            <a:lvl4pPr marL="8636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4pPr>
            <a:lvl5pPr marL="10795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5pPr>
            <a:lvl6pPr marL="15367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6pPr>
            <a:lvl7pPr marL="19939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7pPr>
            <a:lvl8pPr marL="24511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8pPr>
            <a:lvl9pPr marL="29083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9pPr>
          </a:lstStyle>
          <a:p>
            <a:r>
              <a:rPr lang="en-US" sz="240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Content of this presentation is the property of the author, licensed by ASCO. Permission required for reuse.</a:t>
            </a:r>
          </a:p>
        </p:txBody>
      </p:sp>
    </p:spTree>
  </p:cSld>
  <p:clrMapOvr>
    <a:masterClrMapping/>
  </p:clrMapOvr>
  <p:transition spd="med"/>
</p:sld>
</file>

<file path=ppt/slides/slide19.xml><?xml version="1.0" encoding="utf-8"?>
<p:sld xmlns:a14="http://schemas.microsoft.com/office/drawing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87848" y="5486403"/>
            <a:ext cx="15611474" cy="688974"/>
          </a:xfrm>
        </p:spPr>
        <p:txBody>
          <a:bodyPr/>
          <a:lstStyle/>
          <a:p>
            <a:r>
              <a:rPr lang="en-US" sz="1400" b="1" kern="120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Biomarker Overlap&lt;br /&gt;What Do We Know?</a:t>
            </a:r>
          </a:p>
        </p:txBody>
      </p:sp>
      <p:pic>
        <p:nvPicPr>
          <p:cNvPr id="1026" name="Picture 2" title=""/>
          <p:cNvPicPr>
            <a:picLocks noChangeAspect="1" noChangeArrowheads="1"/>
          </p:cNvPicPr>
          <p:nvPr/>
        </p:nvPicPr>
        <p:blipFill>
          <a:blip r:embed="img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93" y="0"/>
            <a:ext cx="24349363" cy="136965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itle 1"/>
          <p:cNvSpPr txBox="1">
            <a:spLocks/>
          </p:cNvSpPr>
          <p:nvPr/>
        </p:nvSpPr>
        <p:spPr bwMode="auto">
          <a:xfrm>
            <a:off x="-34685" y="13792200"/>
            <a:ext cx="24421859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ctr" defTabSz="457200" rtl="0" fontAlgn="base" hangingPunct="0">
              <a:lnSpc>
                <a:spcPct val="11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  <a:lvl2pPr marL="4318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2pPr>
            <a:lvl3pPr marL="6477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3pPr>
            <a:lvl4pPr marL="8636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4pPr>
            <a:lvl5pPr marL="10795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5pPr>
            <a:lvl6pPr marL="15367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6pPr>
            <a:lvl7pPr marL="19939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7pPr>
            <a:lvl8pPr marL="24511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8pPr>
            <a:lvl9pPr marL="29083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9pPr>
          </a:lstStyle>
          <a:p>
            <a:r>
              <a:rPr lang="en-US" sz="240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Content of this presentation is the property of the author, licensed by ASCO. Permission required for reuse.</a:t>
            </a:r>
          </a:p>
        </p:txBody>
      </p:sp>
    </p:spTree>
  </p:cSld>
  <p:clrMapOvr>
    <a:masterClrMapping/>
  </p:clrMapOvr>
  <p:transition spd="med"/>
</p:sld>
</file>

<file path=ppt/slides/slide1a.xml><?xml version="1.0" encoding="utf-8"?>
<p:sld xmlns:a14="http://schemas.microsoft.com/office/drawing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87848" y="5486403"/>
            <a:ext cx="15611474" cy="688974"/>
          </a:xfrm>
        </p:spPr>
        <p:txBody>
          <a:bodyPr/>
          <a:lstStyle/>
          <a:p>
            <a:r>
              <a:rPr lang="en-US" sz="1400" b="1" kern="120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Slide 25</a:t>
            </a:r>
          </a:p>
        </p:txBody>
      </p:sp>
      <p:pic>
        <p:nvPicPr>
          <p:cNvPr id="1026" name="Picture 2" title=""/>
          <p:cNvPicPr>
            <a:picLocks noChangeAspect="1" noChangeArrowheads="1"/>
          </p:cNvPicPr>
          <p:nvPr/>
        </p:nvPicPr>
        <p:blipFill>
          <a:blip r:embed="img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93" y="0"/>
            <a:ext cx="24349363" cy="136965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itle 1"/>
          <p:cNvSpPr txBox="1">
            <a:spLocks/>
          </p:cNvSpPr>
          <p:nvPr/>
        </p:nvSpPr>
        <p:spPr bwMode="auto">
          <a:xfrm>
            <a:off x="-34685" y="13792200"/>
            <a:ext cx="24421859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ctr" defTabSz="457200" rtl="0" fontAlgn="base" hangingPunct="0">
              <a:lnSpc>
                <a:spcPct val="11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  <a:lvl2pPr marL="4318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2pPr>
            <a:lvl3pPr marL="6477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3pPr>
            <a:lvl4pPr marL="8636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4pPr>
            <a:lvl5pPr marL="10795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5pPr>
            <a:lvl6pPr marL="15367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6pPr>
            <a:lvl7pPr marL="19939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7pPr>
            <a:lvl8pPr marL="24511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8pPr>
            <a:lvl9pPr marL="29083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9pPr>
          </a:lstStyle>
          <a:p>
            <a:r>
              <a:rPr lang="en-US" sz="240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Content of this presentation is the property of the author, licensed by ASCO. Permission required for reuse.</a:t>
            </a:r>
          </a:p>
        </p:txBody>
      </p:sp>
    </p:spTree>
  </p:cSld>
  <p:clrMapOvr>
    <a:masterClrMapping/>
  </p:clrMapOvr>
  <p:transition spd="med"/>
</p:sld>
</file>

<file path=ppt/slides/slide2.xml><?xml version="1.0" encoding="utf-8"?>
<p:sld xmlns:a14="http://schemas.microsoft.com/office/drawing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87848" y="5486403"/>
            <a:ext cx="15611474" cy="688974"/>
          </a:xfrm>
        </p:spPr>
        <p:txBody>
          <a:bodyPr/>
          <a:lstStyle/>
          <a:p>
            <a:r>
              <a:rPr lang="en-US" sz="1400" b="1" kern="120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Novel Targets in Upper GI cancers&lt;br /&gt;The Importance of Molecular Profiling</a:t>
            </a:r>
          </a:p>
        </p:txBody>
      </p:sp>
      <p:pic>
        <p:nvPicPr>
          <p:cNvPr id="1026" name="Picture 2" title=""/>
          <p:cNvPicPr>
            <a:picLocks noChangeAspect="1" noChangeArrowheads="1"/>
          </p:cNvPicPr>
          <p:nvPr/>
        </p:nvPicPr>
        <p:blipFill>
          <a:blip r:embed="imgId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93" y="0"/>
            <a:ext cx="24349363" cy="136965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itle 1"/>
          <p:cNvSpPr txBox="1">
            <a:spLocks/>
          </p:cNvSpPr>
          <p:nvPr/>
        </p:nvSpPr>
        <p:spPr bwMode="auto">
          <a:xfrm>
            <a:off x="-34685" y="13792200"/>
            <a:ext cx="24421859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ctr" defTabSz="457200" rtl="0" fontAlgn="base" hangingPunct="0">
              <a:lnSpc>
                <a:spcPct val="11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  <a:lvl2pPr marL="4318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2pPr>
            <a:lvl3pPr marL="6477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3pPr>
            <a:lvl4pPr marL="8636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4pPr>
            <a:lvl5pPr marL="10795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5pPr>
            <a:lvl6pPr marL="15367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6pPr>
            <a:lvl7pPr marL="19939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7pPr>
            <a:lvl8pPr marL="24511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8pPr>
            <a:lvl9pPr marL="29083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9pPr>
          </a:lstStyle>
          <a:p>
            <a:r>
              <a:rPr lang="en-US" sz="240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Content of this presentation is the property of the author, licensed by ASCO. Permission required for reuse.</a:t>
            </a:r>
          </a:p>
        </p:txBody>
      </p:sp>
    </p:spTree>
  </p:cSld>
  <p:clrMapOvr>
    <a:masterClrMapping/>
  </p:clrMapOvr>
  <p:transition spd="med"/>
</p:sld>
</file>

<file path=ppt/slides/slide3.xml><?xml version="1.0" encoding="utf-8"?>
<p:sld xmlns:a14="http://schemas.microsoft.com/office/drawing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87848" y="5486403"/>
            <a:ext cx="15611474" cy="688974"/>
          </a:xfrm>
        </p:spPr>
        <p:txBody>
          <a:bodyPr/>
          <a:lstStyle/>
          <a:p>
            <a:r>
              <a:rPr lang="en-US" sz="1400" b="1" kern="120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Agenda</a:t>
            </a:r>
          </a:p>
        </p:txBody>
      </p:sp>
      <p:pic>
        <p:nvPicPr>
          <p:cNvPr id="1026" name="Picture 2" title=""/>
          <p:cNvPicPr>
            <a:picLocks noChangeAspect="1" noChangeArrowheads="1"/>
          </p:cNvPicPr>
          <p:nvPr/>
        </p:nvPicPr>
        <p:blipFill>
          <a:blip r:embed="img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93" y="0"/>
            <a:ext cx="24349363" cy="136965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itle 1"/>
          <p:cNvSpPr txBox="1">
            <a:spLocks/>
          </p:cNvSpPr>
          <p:nvPr/>
        </p:nvSpPr>
        <p:spPr bwMode="auto">
          <a:xfrm>
            <a:off x="-34685" y="13792200"/>
            <a:ext cx="24421859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ctr" defTabSz="457200" rtl="0" fontAlgn="base" hangingPunct="0">
              <a:lnSpc>
                <a:spcPct val="11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  <a:lvl2pPr marL="4318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2pPr>
            <a:lvl3pPr marL="6477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3pPr>
            <a:lvl4pPr marL="8636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4pPr>
            <a:lvl5pPr marL="10795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5pPr>
            <a:lvl6pPr marL="15367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6pPr>
            <a:lvl7pPr marL="19939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7pPr>
            <a:lvl8pPr marL="24511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8pPr>
            <a:lvl9pPr marL="29083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9pPr>
          </a:lstStyle>
          <a:p>
            <a:r>
              <a:rPr lang="en-US" sz="240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Content of this presentation is the property of the author, licensed by ASCO. Permission required for reuse.</a:t>
            </a:r>
          </a:p>
        </p:txBody>
      </p:sp>
    </p:spTree>
  </p:cSld>
  <p:clrMapOvr>
    <a:masterClrMapping/>
  </p:clrMapOvr>
  <p:transition spd="med"/>
</p:sld>
</file>

<file path=ppt/slides/slide4.xml><?xml version="1.0" encoding="utf-8"?>
<p:sld xmlns:a14="http://schemas.microsoft.com/office/drawing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87848" y="5486403"/>
            <a:ext cx="15611474" cy="688974"/>
          </a:xfrm>
        </p:spPr>
        <p:txBody>
          <a:bodyPr/>
          <a:lstStyle/>
          <a:p>
            <a:r>
              <a:rPr lang="en-US" sz="1400" b="1" kern="120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Claudin18.2&lt;br /&gt;Leveraging Biology</a:t>
            </a:r>
          </a:p>
        </p:txBody>
      </p:sp>
      <p:pic>
        <p:nvPicPr>
          <p:cNvPr id="1026" name="Picture 2" title=""/>
          <p:cNvPicPr>
            <a:picLocks noChangeAspect="1" noChangeArrowheads="1"/>
          </p:cNvPicPr>
          <p:nvPr/>
        </p:nvPicPr>
        <p:blipFill>
          <a:blip r:embed="img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93" y="0"/>
            <a:ext cx="24349363" cy="136965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itle 1"/>
          <p:cNvSpPr txBox="1">
            <a:spLocks/>
          </p:cNvSpPr>
          <p:nvPr/>
        </p:nvSpPr>
        <p:spPr bwMode="auto">
          <a:xfrm>
            <a:off x="-34685" y="13792200"/>
            <a:ext cx="24421859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ctr" defTabSz="457200" rtl="0" fontAlgn="base" hangingPunct="0">
              <a:lnSpc>
                <a:spcPct val="11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  <a:lvl2pPr marL="4318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2pPr>
            <a:lvl3pPr marL="6477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3pPr>
            <a:lvl4pPr marL="8636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4pPr>
            <a:lvl5pPr marL="10795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5pPr>
            <a:lvl6pPr marL="15367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6pPr>
            <a:lvl7pPr marL="19939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7pPr>
            <a:lvl8pPr marL="24511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8pPr>
            <a:lvl9pPr marL="29083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9pPr>
          </a:lstStyle>
          <a:p>
            <a:r>
              <a:rPr lang="en-US" sz="240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Content of this presentation is the property of the author, licensed by ASCO. Permission required for reuse.</a:t>
            </a:r>
          </a:p>
        </p:txBody>
      </p:sp>
    </p:spTree>
  </p:cSld>
  <p:clrMapOvr>
    <a:masterClrMapping/>
  </p:clrMapOvr>
  <p:transition spd="med"/>
</p:sld>
</file>

<file path=ppt/slides/slide5.xml><?xml version="1.0" encoding="utf-8"?>
<p:sld xmlns:a14="http://schemas.microsoft.com/office/drawing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87848" y="5486403"/>
            <a:ext cx="15611474" cy="688974"/>
          </a:xfrm>
        </p:spPr>
        <p:txBody>
          <a:bodyPr/>
          <a:lstStyle/>
          <a:p>
            <a:r>
              <a:rPr lang="en-US" sz="1400" b="1" kern="120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Claudin18.2&lt;br /&gt;A Novel Target</a:t>
            </a:r>
          </a:p>
        </p:txBody>
      </p:sp>
      <p:pic>
        <p:nvPicPr>
          <p:cNvPr id="1026" name="Picture 2" title=""/>
          <p:cNvPicPr>
            <a:picLocks noChangeAspect="1" noChangeArrowheads="1"/>
          </p:cNvPicPr>
          <p:nvPr/>
        </p:nvPicPr>
        <p:blipFill>
          <a:blip r:embed="img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93" y="0"/>
            <a:ext cx="24349363" cy="136965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itle 1"/>
          <p:cNvSpPr txBox="1">
            <a:spLocks/>
          </p:cNvSpPr>
          <p:nvPr/>
        </p:nvSpPr>
        <p:spPr bwMode="auto">
          <a:xfrm>
            <a:off x="-34685" y="13792200"/>
            <a:ext cx="24421859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ctr" defTabSz="457200" rtl="0" fontAlgn="base" hangingPunct="0">
              <a:lnSpc>
                <a:spcPct val="11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  <a:lvl2pPr marL="4318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2pPr>
            <a:lvl3pPr marL="6477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3pPr>
            <a:lvl4pPr marL="8636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4pPr>
            <a:lvl5pPr marL="10795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5pPr>
            <a:lvl6pPr marL="15367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6pPr>
            <a:lvl7pPr marL="19939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7pPr>
            <a:lvl8pPr marL="24511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8pPr>
            <a:lvl9pPr marL="29083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9pPr>
          </a:lstStyle>
          <a:p>
            <a:r>
              <a:rPr lang="en-US" sz="240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Content of this presentation is the property of the author, licensed by ASCO. Permission required for reuse.</a:t>
            </a:r>
          </a:p>
        </p:txBody>
      </p:sp>
    </p:spTree>
  </p:cSld>
  <p:clrMapOvr>
    <a:masterClrMapping/>
  </p:clrMapOvr>
  <p:transition spd="med"/>
</p:sld>
</file>

<file path=ppt/slides/slide6.xml><?xml version="1.0" encoding="utf-8"?>
<p:sld xmlns:a14="http://schemas.microsoft.com/office/drawing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87848" y="5486403"/>
            <a:ext cx="15611474" cy="688974"/>
          </a:xfrm>
        </p:spPr>
        <p:txBody>
          <a:bodyPr/>
          <a:lstStyle/>
          <a:p>
            <a:r>
              <a:rPr lang="en-US" sz="1400" b="1" kern="120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GLOW: Zolbetuximab + CAPOX in CLDN18.2+ G/GEJ Cancer </a:t>
            </a:r>
          </a:p>
        </p:txBody>
      </p:sp>
      <p:pic>
        <p:nvPicPr>
          <p:cNvPr id="1026" name="Picture 2" title=""/>
          <p:cNvPicPr>
            <a:picLocks noChangeAspect="1" noChangeArrowheads="1"/>
          </p:cNvPicPr>
          <p:nvPr/>
        </p:nvPicPr>
        <p:blipFill>
          <a:blip r:embed="img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93" y="0"/>
            <a:ext cx="24349363" cy="136965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itle 1"/>
          <p:cNvSpPr txBox="1">
            <a:spLocks/>
          </p:cNvSpPr>
          <p:nvPr/>
        </p:nvSpPr>
        <p:spPr bwMode="auto">
          <a:xfrm>
            <a:off x="-34685" y="13792200"/>
            <a:ext cx="24421859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ctr" defTabSz="457200" rtl="0" fontAlgn="base" hangingPunct="0">
              <a:lnSpc>
                <a:spcPct val="11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  <a:lvl2pPr marL="4318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2pPr>
            <a:lvl3pPr marL="6477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3pPr>
            <a:lvl4pPr marL="8636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4pPr>
            <a:lvl5pPr marL="10795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5pPr>
            <a:lvl6pPr marL="15367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6pPr>
            <a:lvl7pPr marL="19939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7pPr>
            <a:lvl8pPr marL="24511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8pPr>
            <a:lvl9pPr marL="29083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9pPr>
          </a:lstStyle>
          <a:p>
            <a:r>
              <a:rPr lang="en-US" sz="240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Content of this presentation is the property of the author, licensed by ASCO. Permission required for reuse.</a:t>
            </a:r>
          </a:p>
        </p:txBody>
      </p:sp>
    </p:spTree>
  </p:cSld>
  <p:clrMapOvr>
    <a:masterClrMapping/>
  </p:clrMapOvr>
  <p:transition spd="med"/>
</p:sld>
</file>

<file path=ppt/slides/slide7.xml><?xml version="1.0" encoding="utf-8"?>
<p:sld xmlns:a14="http://schemas.microsoft.com/office/drawing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87848" y="5486403"/>
            <a:ext cx="15611474" cy="688974"/>
          </a:xfrm>
        </p:spPr>
        <p:txBody>
          <a:bodyPr/>
          <a:lstStyle/>
          <a:p>
            <a:r>
              <a:rPr lang="en-US" sz="1400" b="1" kern="120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Primary End Point: PFS by Independent Review Committee&lt;br /&gt;&lt;br /&gt;</a:t>
            </a:r>
          </a:p>
        </p:txBody>
      </p:sp>
      <p:pic>
        <p:nvPicPr>
          <p:cNvPr id="1026" name="Picture 2" title=""/>
          <p:cNvPicPr>
            <a:picLocks noChangeAspect="1" noChangeArrowheads="1"/>
          </p:cNvPicPr>
          <p:nvPr/>
        </p:nvPicPr>
        <p:blipFill>
          <a:blip r:embed="img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93" y="0"/>
            <a:ext cx="24349363" cy="136965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itle 1"/>
          <p:cNvSpPr txBox="1">
            <a:spLocks/>
          </p:cNvSpPr>
          <p:nvPr/>
        </p:nvSpPr>
        <p:spPr bwMode="auto">
          <a:xfrm>
            <a:off x="-34685" y="13792200"/>
            <a:ext cx="24421859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ctr" defTabSz="457200" rtl="0" fontAlgn="base" hangingPunct="0">
              <a:lnSpc>
                <a:spcPct val="11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  <a:lvl2pPr marL="4318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2pPr>
            <a:lvl3pPr marL="6477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3pPr>
            <a:lvl4pPr marL="8636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4pPr>
            <a:lvl5pPr marL="10795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5pPr>
            <a:lvl6pPr marL="15367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6pPr>
            <a:lvl7pPr marL="19939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7pPr>
            <a:lvl8pPr marL="24511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8pPr>
            <a:lvl9pPr marL="29083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9pPr>
          </a:lstStyle>
          <a:p>
            <a:r>
              <a:rPr lang="en-US" sz="240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Content of this presentation is the property of the author, licensed by ASCO. Permission required for reuse.</a:t>
            </a:r>
          </a:p>
        </p:txBody>
      </p:sp>
    </p:spTree>
  </p:cSld>
  <p:clrMapOvr>
    <a:masterClrMapping/>
  </p:clrMapOvr>
  <p:transition spd="med"/>
</p:sld>
</file>

<file path=ppt/slides/slide8.xml><?xml version="1.0" encoding="utf-8"?>
<p:sld xmlns:a14="http://schemas.microsoft.com/office/drawing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87848" y="5486403"/>
            <a:ext cx="15611474" cy="688974"/>
          </a:xfrm>
        </p:spPr>
        <p:txBody>
          <a:bodyPr/>
          <a:lstStyle/>
          <a:p>
            <a:r>
              <a:rPr lang="en-US" sz="1400" b="1" kern="120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Key Secondary End Point: OS&lt;br /&gt;&lt;br /&gt;</a:t>
            </a:r>
          </a:p>
        </p:txBody>
      </p:sp>
      <p:pic>
        <p:nvPicPr>
          <p:cNvPr id="1026" name="Picture 2" title=""/>
          <p:cNvPicPr>
            <a:picLocks noChangeAspect="1" noChangeArrowheads="1"/>
          </p:cNvPicPr>
          <p:nvPr/>
        </p:nvPicPr>
        <p:blipFill>
          <a:blip r:embed="img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93" y="0"/>
            <a:ext cx="24349363" cy="136965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itle 1"/>
          <p:cNvSpPr txBox="1">
            <a:spLocks/>
          </p:cNvSpPr>
          <p:nvPr/>
        </p:nvSpPr>
        <p:spPr bwMode="auto">
          <a:xfrm>
            <a:off x="-34685" y="13792200"/>
            <a:ext cx="24421859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ctr" defTabSz="457200" rtl="0" fontAlgn="base" hangingPunct="0">
              <a:lnSpc>
                <a:spcPct val="11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  <a:lvl2pPr marL="4318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2pPr>
            <a:lvl3pPr marL="6477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3pPr>
            <a:lvl4pPr marL="8636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4pPr>
            <a:lvl5pPr marL="10795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5pPr>
            <a:lvl6pPr marL="15367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6pPr>
            <a:lvl7pPr marL="19939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7pPr>
            <a:lvl8pPr marL="24511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8pPr>
            <a:lvl9pPr marL="29083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9pPr>
          </a:lstStyle>
          <a:p>
            <a:r>
              <a:rPr lang="en-US" sz="240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Content of this presentation is the property of the author, licensed by ASCO. Permission required for reuse.</a:t>
            </a:r>
          </a:p>
        </p:txBody>
      </p:sp>
    </p:spTree>
  </p:cSld>
  <p:clrMapOvr>
    <a:masterClrMapping/>
  </p:clrMapOvr>
  <p:transition spd="med"/>
</p:sld>
</file>

<file path=ppt/slides/slide9.xml><?xml version="1.0" encoding="utf-8"?>
<p:sld xmlns:a14="http://schemas.microsoft.com/office/drawing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87848" y="5486403"/>
            <a:ext cx="15611474" cy="688974"/>
          </a:xfrm>
        </p:spPr>
        <p:txBody>
          <a:bodyPr/>
          <a:lstStyle/>
          <a:p>
            <a:r>
              <a:rPr lang="en-US" sz="1400" b="1" kern="120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SPOTLIGHT and GLOW</a:t>
            </a:r>
          </a:p>
        </p:txBody>
      </p:sp>
      <p:pic>
        <p:nvPicPr>
          <p:cNvPr id="1026" name="Picture 2" title=""/>
          <p:cNvPicPr>
            <a:picLocks noChangeAspect="1" noChangeArrowheads="1"/>
          </p:cNvPicPr>
          <p:nvPr/>
        </p:nvPicPr>
        <p:blipFill>
          <a:blip r:embed="img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93" y="0"/>
            <a:ext cx="24349363" cy="136965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itle 1"/>
          <p:cNvSpPr txBox="1">
            <a:spLocks/>
          </p:cNvSpPr>
          <p:nvPr/>
        </p:nvSpPr>
        <p:spPr bwMode="auto">
          <a:xfrm>
            <a:off x="-34685" y="13792200"/>
            <a:ext cx="24421859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ctr" defTabSz="457200" rtl="0" fontAlgn="base" hangingPunct="0">
              <a:lnSpc>
                <a:spcPct val="11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  <a:lvl2pPr marL="4318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2pPr>
            <a:lvl3pPr marL="6477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3pPr>
            <a:lvl4pPr marL="8636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4pPr>
            <a:lvl5pPr marL="10795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5pPr>
            <a:lvl6pPr marL="15367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6pPr>
            <a:lvl7pPr marL="19939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7pPr>
            <a:lvl8pPr marL="24511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8pPr>
            <a:lvl9pPr marL="29083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9pPr>
          </a:lstStyle>
          <a:p>
            <a:r>
              <a:rPr lang="en-US" sz="240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Content of this presentation is the property of the author, licensed by ASCO. Permission required for reuse.</a:t>
            </a:r>
          </a:p>
        </p:txBody>
      </p:sp>
    </p:spTree>
  </p:cSld>
  <p:clrMapOvr>
    <a:masterClrMapping/>
  </p:clrMapOvr>
  <p:transition spd="med"/>
</p:sld>
</file>

<file path=ppt/slides/slidea.xml><?xml version="1.0" encoding="utf-8"?>
<p:sld xmlns:a14="http://schemas.microsoft.com/office/drawing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87848" y="5486403"/>
            <a:ext cx="15611474" cy="688974"/>
          </a:xfrm>
        </p:spPr>
        <p:txBody>
          <a:bodyPr/>
          <a:lstStyle/>
          <a:p>
            <a:r>
              <a:rPr lang="en-US" sz="1400" b="1" kern="120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Major Claudin18.2&lt;br /&gt;Therapeutic Strategies</a:t>
            </a:r>
          </a:p>
        </p:txBody>
      </p:sp>
      <p:pic>
        <p:nvPicPr>
          <p:cNvPr id="1026" name="Picture 2" title=""/>
          <p:cNvPicPr>
            <a:picLocks noChangeAspect="1" noChangeArrowheads="1"/>
          </p:cNvPicPr>
          <p:nvPr/>
        </p:nvPicPr>
        <p:blipFill>
          <a:blip r:embed="img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93" y="0"/>
            <a:ext cx="24349363" cy="136965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itle 1"/>
          <p:cNvSpPr txBox="1">
            <a:spLocks/>
          </p:cNvSpPr>
          <p:nvPr/>
        </p:nvSpPr>
        <p:spPr bwMode="auto">
          <a:xfrm>
            <a:off x="-34685" y="13792200"/>
            <a:ext cx="24421859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ctr" defTabSz="457200" rtl="0" fontAlgn="base" hangingPunct="0">
              <a:lnSpc>
                <a:spcPct val="11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  <a:lvl2pPr marL="4318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2pPr>
            <a:lvl3pPr marL="6477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3pPr>
            <a:lvl4pPr marL="8636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4pPr>
            <a:lvl5pPr marL="10795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5pPr>
            <a:lvl6pPr marL="15367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6pPr>
            <a:lvl7pPr marL="19939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7pPr>
            <a:lvl8pPr marL="24511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8pPr>
            <a:lvl9pPr marL="29083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9pPr>
          </a:lstStyle>
          <a:p>
            <a:r>
              <a:rPr lang="en-US" sz="240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Content of this presentation is the property of the author, licensed by ASCO. Permission required for reuse.</a:t>
            </a:r>
          </a:p>
        </p:txBody>
      </p:sp>
    </p:spTree>
  </p:cSld>
  <p:clrMapOvr>
    <a:masterClrMapping/>
  </p:clrMapOvr>
  <p:transition spd="med"/>
</p:sld>
</file>

<file path=ppt/slides/slideb.xml><?xml version="1.0" encoding="utf-8"?>
<p:sld xmlns:a14="http://schemas.microsoft.com/office/drawing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87848" y="5486403"/>
            <a:ext cx="15611474" cy="688974"/>
          </a:xfrm>
        </p:spPr>
        <p:txBody>
          <a:bodyPr/>
          <a:lstStyle/>
          <a:p>
            <a:r>
              <a:rPr lang="en-US" sz="1400" b="1" kern="120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FGFR Pathway Inhibitors</a:t>
            </a:r>
          </a:p>
        </p:txBody>
      </p:sp>
      <p:pic>
        <p:nvPicPr>
          <p:cNvPr id="1026" name="Picture 2" title=""/>
          <p:cNvPicPr>
            <a:picLocks noChangeAspect="1" noChangeArrowheads="1"/>
          </p:cNvPicPr>
          <p:nvPr/>
        </p:nvPicPr>
        <p:blipFill>
          <a:blip r:embed="img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93" y="0"/>
            <a:ext cx="24349363" cy="136965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itle 1"/>
          <p:cNvSpPr txBox="1">
            <a:spLocks/>
          </p:cNvSpPr>
          <p:nvPr/>
        </p:nvSpPr>
        <p:spPr bwMode="auto">
          <a:xfrm>
            <a:off x="-34685" y="13792200"/>
            <a:ext cx="24421859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ctr" defTabSz="457200" rtl="0" fontAlgn="base" hangingPunct="0">
              <a:lnSpc>
                <a:spcPct val="11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  <a:lvl2pPr marL="4318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2pPr>
            <a:lvl3pPr marL="6477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3pPr>
            <a:lvl4pPr marL="8636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4pPr>
            <a:lvl5pPr marL="10795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5pPr>
            <a:lvl6pPr marL="15367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6pPr>
            <a:lvl7pPr marL="19939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7pPr>
            <a:lvl8pPr marL="24511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8pPr>
            <a:lvl9pPr marL="29083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9pPr>
          </a:lstStyle>
          <a:p>
            <a:r>
              <a:rPr lang="en-US" sz="240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Content of this presentation is the property of the author, licensed by ASCO. Permission required for reuse.</a:t>
            </a:r>
          </a:p>
        </p:txBody>
      </p:sp>
    </p:spTree>
  </p:cSld>
  <p:clrMapOvr>
    <a:masterClrMapping/>
  </p:clrMapOvr>
  <p:transition spd="med"/>
</p:sld>
</file>

<file path=ppt/slides/slidec.xml><?xml version="1.0" encoding="utf-8"?>
<p:sld xmlns:a14="http://schemas.microsoft.com/office/drawing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87848" y="5486403"/>
            <a:ext cx="15611474" cy="688974"/>
          </a:xfrm>
        </p:spPr>
        <p:txBody>
          <a:bodyPr/>
          <a:lstStyle/>
          <a:p>
            <a:r>
              <a:rPr lang="en-US" sz="1400" b="1" kern="120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FGFR2 Amplification and FGFR2b Overexpression in Gastric Cancer Are Associated with Poor Prognosis</a:t>
            </a:r>
          </a:p>
        </p:txBody>
      </p:sp>
      <p:pic>
        <p:nvPicPr>
          <p:cNvPr id="1026" name="Picture 2" title=""/>
          <p:cNvPicPr>
            <a:picLocks noChangeAspect="1" noChangeArrowheads="1"/>
          </p:cNvPicPr>
          <p:nvPr/>
        </p:nvPicPr>
        <p:blipFill>
          <a:blip r:embed="img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93" y="0"/>
            <a:ext cx="24349363" cy="136965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itle 1"/>
          <p:cNvSpPr txBox="1">
            <a:spLocks/>
          </p:cNvSpPr>
          <p:nvPr/>
        </p:nvSpPr>
        <p:spPr bwMode="auto">
          <a:xfrm>
            <a:off x="-34685" y="13792200"/>
            <a:ext cx="24421859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ctr" defTabSz="457200" rtl="0" fontAlgn="base" hangingPunct="0">
              <a:lnSpc>
                <a:spcPct val="11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  <a:lvl2pPr marL="4318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2pPr>
            <a:lvl3pPr marL="6477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3pPr>
            <a:lvl4pPr marL="8636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4pPr>
            <a:lvl5pPr marL="10795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5pPr>
            <a:lvl6pPr marL="15367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6pPr>
            <a:lvl7pPr marL="19939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7pPr>
            <a:lvl8pPr marL="24511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8pPr>
            <a:lvl9pPr marL="29083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9pPr>
          </a:lstStyle>
          <a:p>
            <a:r>
              <a:rPr lang="en-US" sz="240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Content of this presentation is the property of the author, licensed by ASCO. Permission required for reuse.</a:t>
            </a:r>
          </a:p>
        </p:txBody>
      </p:sp>
    </p:spTree>
  </p:cSld>
  <p:clrMapOvr>
    <a:masterClrMapping/>
  </p:clrMapOvr>
  <p:transition spd="med"/>
</p:sld>
</file>

<file path=ppt/slides/slided.xml><?xml version="1.0" encoding="utf-8"?>
<p:sld xmlns:a14="http://schemas.microsoft.com/office/drawing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87848" y="5486403"/>
            <a:ext cx="15611474" cy="688974"/>
          </a:xfrm>
        </p:spPr>
        <p:txBody>
          <a:bodyPr/>
          <a:lstStyle/>
          <a:p>
            <a:r>
              <a:rPr lang="en-US" sz="1400" b="1" kern="120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FIGHT Phase II Study Design</a:t>
            </a:r>
          </a:p>
        </p:txBody>
      </p:sp>
      <p:pic>
        <p:nvPicPr>
          <p:cNvPr id="1026" name="Picture 2" title=""/>
          <p:cNvPicPr>
            <a:picLocks noChangeAspect="1" noChangeArrowheads="1"/>
          </p:cNvPicPr>
          <p:nvPr/>
        </p:nvPicPr>
        <p:blipFill>
          <a:blip r:embed="img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93" y="0"/>
            <a:ext cx="24349363" cy="136965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itle 1"/>
          <p:cNvSpPr txBox="1">
            <a:spLocks/>
          </p:cNvSpPr>
          <p:nvPr/>
        </p:nvSpPr>
        <p:spPr bwMode="auto">
          <a:xfrm>
            <a:off x="-34685" y="13792200"/>
            <a:ext cx="24421859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ctr" defTabSz="457200" rtl="0" fontAlgn="base" hangingPunct="0">
              <a:lnSpc>
                <a:spcPct val="11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  <a:lvl2pPr marL="4318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2pPr>
            <a:lvl3pPr marL="6477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3pPr>
            <a:lvl4pPr marL="8636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4pPr>
            <a:lvl5pPr marL="10795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5pPr>
            <a:lvl6pPr marL="15367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6pPr>
            <a:lvl7pPr marL="19939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7pPr>
            <a:lvl8pPr marL="24511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8pPr>
            <a:lvl9pPr marL="29083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9pPr>
          </a:lstStyle>
          <a:p>
            <a:r>
              <a:rPr lang="en-US" sz="240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Content of this presentation is the property of the author, licensed by ASCO. Permission required for reuse.</a:t>
            </a:r>
          </a:p>
        </p:txBody>
      </p:sp>
    </p:spTree>
  </p:cSld>
  <p:clrMapOvr>
    <a:masterClrMapping/>
  </p:clrMapOvr>
  <p:transition spd="med"/>
</p:sld>
</file>

<file path=ppt/slides/slidee.xml><?xml version="1.0" encoding="utf-8"?>
<p:sld xmlns:a14="http://schemas.microsoft.com/office/drawing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87848" y="5486403"/>
            <a:ext cx="15611474" cy="688974"/>
          </a:xfrm>
        </p:spPr>
        <p:txBody>
          <a:bodyPr/>
          <a:lstStyle/>
          <a:p>
            <a:r>
              <a:rPr lang="en-US" sz="1400" b="1" kern="120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FIGHT Outcomes</a:t>
            </a:r>
          </a:p>
        </p:txBody>
      </p:sp>
      <p:pic>
        <p:nvPicPr>
          <p:cNvPr id="1026" name="Picture 2" title=""/>
          <p:cNvPicPr>
            <a:picLocks noChangeAspect="1" noChangeArrowheads="1"/>
          </p:cNvPicPr>
          <p:nvPr/>
        </p:nvPicPr>
        <p:blipFill>
          <a:blip r:embed="img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93" y="0"/>
            <a:ext cx="24349363" cy="136965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itle 1"/>
          <p:cNvSpPr txBox="1">
            <a:spLocks/>
          </p:cNvSpPr>
          <p:nvPr/>
        </p:nvSpPr>
        <p:spPr bwMode="auto">
          <a:xfrm>
            <a:off x="-34685" y="13792200"/>
            <a:ext cx="24421859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ctr" defTabSz="457200" rtl="0" fontAlgn="base" hangingPunct="0">
              <a:lnSpc>
                <a:spcPct val="11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  <a:lvl2pPr marL="4318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2pPr>
            <a:lvl3pPr marL="6477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3pPr>
            <a:lvl4pPr marL="8636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4pPr>
            <a:lvl5pPr marL="10795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5pPr>
            <a:lvl6pPr marL="15367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6pPr>
            <a:lvl7pPr marL="19939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7pPr>
            <a:lvl8pPr marL="24511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8pPr>
            <a:lvl9pPr marL="29083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9pPr>
          </a:lstStyle>
          <a:p>
            <a:r>
              <a:rPr lang="en-US" sz="240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Content of this presentation is the property of the author, licensed by ASCO. Permission required for reuse.</a:t>
            </a:r>
          </a:p>
        </p:txBody>
      </p:sp>
    </p:spTree>
  </p:cSld>
  <p:clrMapOvr>
    <a:masterClrMapping/>
  </p:clrMapOvr>
  <p:transition spd="med"/>
</p:sld>
</file>

<file path=ppt/slides/slidef.xml><?xml version="1.0" encoding="utf-8"?>
<p:sld xmlns:a14="http://schemas.microsoft.com/office/drawing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87848" y="5486403"/>
            <a:ext cx="15611474" cy="688974"/>
          </a:xfrm>
        </p:spPr>
        <p:txBody>
          <a:bodyPr/>
          <a:lstStyle/>
          <a:p>
            <a:r>
              <a:rPr lang="en-US" sz="1400" b="1" kern="120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Higher Bemarituzumab Efficacy with Higher Percentage FHFR2b+</a:t>
            </a:r>
          </a:p>
        </p:txBody>
      </p:sp>
      <p:pic>
        <p:nvPicPr>
          <p:cNvPr id="1026" name="Picture 2" title=""/>
          <p:cNvPicPr>
            <a:picLocks noChangeAspect="1" noChangeArrowheads="1"/>
          </p:cNvPicPr>
          <p:nvPr/>
        </p:nvPicPr>
        <p:blipFill>
          <a:blip r:embed="img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93" y="0"/>
            <a:ext cx="24349363" cy="136965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itle 1"/>
          <p:cNvSpPr txBox="1">
            <a:spLocks/>
          </p:cNvSpPr>
          <p:nvPr/>
        </p:nvSpPr>
        <p:spPr bwMode="auto">
          <a:xfrm>
            <a:off x="-34685" y="13792200"/>
            <a:ext cx="24421859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ctr" defTabSz="457200" rtl="0" fontAlgn="base" hangingPunct="0">
              <a:lnSpc>
                <a:spcPct val="11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  <a:lvl2pPr marL="4318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2pPr>
            <a:lvl3pPr marL="6477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3pPr>
            <a:lvl4pPr marL="8636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4pPr>
            <a:lvl5pPr marL="10795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5pPr>
            <a:lvl6pPr marL="15367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6pPr>
            <a:lvl7pPr marL="19939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7pPr>
            <a:lvl8pPr marL="24511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8pPr>
            <a:lvl9pPr marL="29083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9pPr>
          </a:lstStyle>
          <a:p>
            <a:r>
              <a:rPr lang="en-US" sz="240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Content of this presentation is the property of the author, licensed by ASCO. Permission required for reuse.</a:t>
            </a:r>
          </a:p>
        </p:txBody>
      </p:sp>
    </p:spTree>
  </p:cSld>
  <p:clrMapOvr>
    <a:masterClrMapping/>
  </p:clrMapOvr>
  <p:transition spd="med"/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imes New Roman"/>
        <a:ea typeface="Lucida Sans Unicode"/>
        <a:cs typeface="Lucida Sans Unicode"/>
      </a:majorFont>
      <a:minorFont>
        <a:latin typeface="Times New Roman"/>
        <a:ea typeface="Lucida Sans Unicode"/>
        <a:cs typeface="Lucida Sans Unicode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itchFamily="16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itchFamily="16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33</TotalTime>
  <Words>9</Words>
  <Application>Microsoft Office PowerPoint</Application>
  <PresentationFormat>Custom</PresentationFormat>
  <Paragraphs>3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StarSymbol</vt:lpstr>
      <vt:lpstr>Times New Roman</vt:lpstr>
      <vt:lpstr>Default Design</vt:lpstr>
      <vt:lpstr>[TITLE]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Koehler, Torsten</dc:creator>
  <cp:lastModifiedBy>Torsten Koehler</cp:lastModifiedBy>
  <cp:revision>31</cp:revision>
  <dcterms:modified xsi:type="dcterms:W3CDTF">2021-05-14T01:27:25Z</dcterms:modified>
</cp:coreProperties>
</file>