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  <p:sldId id="280" r:id="newSlide24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Relationship Type="http://schemas.openxmlformats.org/officeDocument/2006/relationships/slide" Target="/ppt/slides/slide19.xml" Id="newSlide2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9.bin" Id="rId3" /><Relationship Type="http://schemas.openxmlformats.org/officeDocument/2006/relationships/image" Target="/ppt/media/image18.jpg" Id="imgId2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for KRAS as a marker of MRD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Pancreatic tumor-informed ctDNA+ is prognostic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DYNAMIC-Pancreas schema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Recurrence-free survival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RFS by regimen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Strengths and limitations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Room to improve with these assays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Assay improvements will help decision-making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is changing solid tumor oncology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ctDNA for MRD ready for prime time?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Utility of ctDNA in Gastrointestinal Cancers:  Is It Ready for Prime Time?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AWAY… &lt;br /&gt;Is ctDNA for MRD ready for prime time?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detection varies by cancer type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to tailor 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Stage II colon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108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DYNAMIC schema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Recurrence-free survival: met non-inferiority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Recurrence-free survival and T4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 survival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Resected pancreatic ductal adenocarcinoma (PDAC)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Abstract 107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in pancreatic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ctDNA for KRAS is helpful, but limited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