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Results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Total Neoadjuvant Therapy the Preferred Approach for Every Patient With Rectal Cancer?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You!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Total Neoadjuvant Therapy the Preferred Approach for Every Patient With Rectal Cancer?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Goals of Neoadjuvant Therapy in 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Goals of Neoadjuvant Therapy in 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Goals of Neoadjuvant Therapy in 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chemotherapy (NAC) followed by total mesorectal excision and adjuvant chemotherapy versus TME followed by adjuvant chemotherapy in very low-lying cT3 rectal cancer (NAIR): a multicenter, randomized, open-label, phase 2/3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Omit CRT in very-low rectal cancer?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Background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NAIR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Results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Sustained organ preservation in rectal cancer patients treated with total neoadjuvant therapy.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Organ Preservation in Rectal Adenocarcinoma (OPRA)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OPRA Trial – Initial Results at 3 Years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Unanswered Questions from 2022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