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bin" ContentType="image/p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a.xml" ContentType="application/vnd.openxmlformats-officedocument.presentationml.slide+xml"/>
  <Override PartName="/ppt/slides/slideb.xml" ContentType="application/vnd.openxmlformats-officedocument.presentationml.slide+xml"/>
  <Override PartName="/ppt/slides/slidec.xml" ContentType="application/vnd.openxmlformats-officedocument.presentationml.slide+xml"/>
  <Override PartName="/ppt/slides/slided.xml" ContentType="application/vnd.openxmlformats-officedocument.presentationml.slide+xml"/>
  <Override PartName="/ppt/slides/slidee.xml" ContentType="application/vnd.openxmlformats-officedocument.presentationml.slide+xml"/>
  <Override PartName="/ppt/slides/slidef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a.xml" ContentType="application/vnd.openxmlformats-officedocument.presentationml.slide+xml"/>
  <Override PartName="/ppt/slides/slide1b.xml" ContentType="application/vnd.openxmlformats-officedocument.presentationml.slide+xml"/>
  <Override PartName="/ppt/slides/slide1c.xml" ContentType="application/vnd.openxmlformats-officedocument.presentationml.slide+xml"/>
  <Override PartName="/ppt/slides/slide1d.xml" ContentType="application/vnd.openxmlformats-officedocument.presentationml.slide+xml"/>
  <Override PartName="/ppt/slides/slide1e.xml" ContentType="application/vnd.openxmlformats-officedocument.presentationml.slide+xml"/>
  <Override PartName="/ppt/slides/slide1f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2a.xml" ContentType="application/vnd.openxmlformats-officedocument.presentationml.slide+xml"/>
  <Override PartName="/ppt/slides/slide2b.xml" ContentType="application/vnd.openxmlformats-officedocument.presentationml.slide+xml"/>
  <Override PartName="/ppt/slides/slide2c.xml" ContentType="application/vnd.openxmlformats-officedocument.presentationml.slide+xml"/>
  <Override PartName="/ppt/slides/slide2d.xml" ContentType="application/vnd.openxmlformats-officedocument.presentationml.slide+xml"/>
  <Override PartName="/ppt/slides/slide2e.xml" ContentType="application/vnd.openxmlformats-officedocument.presentationml.slide+xml"/>
  <Override PartName="/ppt/slides/slide2f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3a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"/>
  </p:notesMasterIdLst>
  <p:sldIdLst>
    <p:sldId id="257" r:id="newSlide1"/>
    <p:sldId id="258" r:id="newSlide2"/>
    <p:sldId id="259" r:id="newSlide3"/>
    <p:sldId id="260" r:id="newSlide4"/>
    <p:sldId id="261" r:id="newSlide5"/>
    <p:sldId id="262" r:id="newSlide6"/>
    <p:sldId id="263" r:id="newSlide7"/>
    <p:sldId id="264" r:id="newSlide8"/>
    <p:sldId id="265" r:id="newSlide9"/>
    <p:sldId id="266" r:id="newSlide10"/>
    <p:sldId id="267" r:id="newSlide11"/>
    <p:sldId id="268" r:id="newSlide12"/>
    <p:sldId id="269" r:id="newSlide13"/>
    <p:sldId id="270" r:id="newSlide14"/>
    <p:sldId id="271" r:id="newSlide15"/>
    <p:sldId id="272" r:id="newSlide16"/>
    <p:sldId id="273" r:id="newSlide17"/>
    <p:sldId id="274" r:id="newSlide18"/>
    <p:sldId id="275" r:id="newSlide19"/>
    <p:sldId id="276" r:id="newSlide20"/>
    <p:sldId id="277" r:id="newSlide21"/>
    <p:sldId id="278" r:id="newSlide22"/>
    <p:sldId id="279" r:id="newSlide23"/>
    <p:sldId id="280" r:id="newSlide24"/>
    <p:sldId id="281" r:id="newSlide25"/>
    <p:sldId id="282" r:id="newSlide26"/>
    <p:sldId id="283" r:id="newSlide27"/>
    <p:sldId id="284" r:id="newSlide28"/>
    <p:sldId id="285" r:id="newSlide29"/>
    <p:sldId id="286" r:id="newSlide30"/>
    <p:sldId id="287" r:id="newSlide31"/>
    <p:sldId id="288" r:id="newSlide32"/>
    <p:sldId id="289" r:id="newSlide33"/>
    <p:sldId id="290" r:id="newSlide34"/>
    <p:sldId id="291" r:id="newSlide35"/>
    <p:sldId id="292" r:id="newSlide36"/>
    <p:sldId id="293" r:id="newSlide37"/>
    <p:sldId id="294" r:id="newSlide38"/>
    <p:sldId id="295" r:id="newSlide39"/>
    <p:sldId id="296" r:id="newSlide40"/>
    <p:sldId id="297" r:id="newSlide41"/>
    <p:sldId id="298" r:id="newSlide42"/>
    <p:sldId id="299" r:id="newSlide43"/>
    <p:sldId id="300" r:id="newSlide44"/>
    <p:sldId id="301" r:id="newSlide45"/>
    <p:sldId id="302" r:id="newSlide46"/>
    <p:sldId id="303" r:id="newSlide47"/>
    <p:sldId id="304" r:id="newSlide48"/>
    <p:sldId id="305" r:id="newSlide49"/>
    <p:sldId id="306" r:id="newSlide50"/>
    <p:sldId id="307" r:id="newSlide51"/>
    <p:sldId id="308" r:id="newSlide52"/>
    <p:sldId id="309" r:id="newSlide53"/>
    <p:sldId id="310" r:id="newSlide54"/>
    <p:sldId id="311" r:id="newSlide55"/>
    <p:sldId id="312" r:id="newSlide56"/>
    <p:sldId id="313" r:id="newSlide57"/>
  </p:sldIdLst>
  <p:sldSz cx="24387175" cy="14630400"/>
  <p:notesSz cx="7772400" cy="100584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1pPr>
    <a:lvl2pPr marL="914446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2pPr>
    <a:lvl3pPr marL="1828891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3pPr>
    <a:lvl4pPr marL="2743337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4pPr>
    <a:lvl5pPr marL="3657783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5pPr>
    <a:lvl6pPr marL="4572229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6pPr>
    <a:lvl7pPr marL="5486674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7pPr>
    <a:lvl8pPr marL="6401120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8pPr>
    <a:lvl9pPr marL="7315566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608" userDrawn="1">
          <p15:clr>
            <a:srgbClr val="A4A3A4"/>
          </p15:clr>
        </p15:guide>
        <p15:guide id="2" pos="76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1" autoAdjust="0"/>
    <p:restoredTop sz="94629" autoAdjust="0"/>
  </p:normalViewPr>
  <p:slideViewPr>
    <p:cSldViewPr>
      <p:cViewPr varScale="1">
        <p:scale>
          <a:sx n="44" d="100"/>
          <a:sy n="44" d="100"/>
        </p:scale>
        <p:origin x="1416" y="108"/>
      </p:cViewPr>
      <p:guideLst>
        <p:guide orient="horz" pos="4608"/>
        <p:guide pos="7681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notesMaster" Target="notesMasters/notesMaster1.xml" Id="rId3" /><Relationship Type="http://schemas.openxmlformats.org/officeDocument/2006/relationships/tableStyles" Target="tableStyles.xml" Id="rId7" /><Relationship Type="http://schemas.openxmlformats.org/officeDocument/2006/relationships/slideMaster" Target="slideMasters/slideMaster1.xml" Id="rId1" /><Relationship Type="http://schemas.openxmlformats.org/officeDocument/2006/relationships/theme" Target="theme/theme1.xml" Id="rId6" /><Relationship Type="http://schemas.openxmlformats.org/officeDocument/2006/relationships/viewProps" Target="viewProps.xml" Id="rId5" /><Relationship Type="http://schemas.openxmlformats.org/officeDocument/2006/relationships/presProps" Target="presProps.xml" Id="rId4" /><Relationship Type="http://schemas.openxmlformats.org/officeDocument/2006/relationships/slide" Target="/ppt/slides/slide2.xml" Id="newSlide1" /><Relationship Type="http://schemas.openxmlformats.org/officeDocument/2006/relationships/slide" Target="/ppt/slides/slide3.xml" Id="newSlide2" /><Relationship Type="http://schemas.openxmlformats.org/officeDocument/2006/relationships/slide" Target="/ppt/slides/slide4.xml" Id="newSlide3" /><Relationship Type="http://schemas.openxmlformats.org/officeDocument/2006/relationships/slide" Target="/ppt/slides/slide5.xml" Id="newSlide4" /><Relationship Type="http://schemas.openxmlformats.org/officeDocument/2006/relationships/slide" Target="/ppt/slides/slide6.xml" Id="newSlide5" /><Relationship Type="http://schemas.openxmlformats.org/officeDocument/2006/relationships/slide" Target="/ppt/slides/slide7.xml" Id="newSlide6" /><Relationship Type="http://schemas.openxmlformats.org/officeDocument/2006/relationships/slide" Target="/ppt/slides/slide8.xml" Id="newSlide7" /><Relationship Type="http://schemas.openxmlformats.org/officeDocument/2006/relationships/slide" Target="/ppt/slides/slide9.xml" Id="newSlide8" /><Relationship Type="http://schemas.openxmlformats.org/officeDocument/2006/relationships/slide" Target="/ppt/slides/slidea.xml" Id="newSlide9" /><Relationship Type="http://schemas.openxmlformats.org/officeDocument/2006/relationships/slide" Target="/ppt/slides/slideb.xml" Id="newSlide10" /><Relationship Type="http://schemas.openxmlformats.org/officeDocument/2006/relationships/slide" Target="/ppt/slides/slidec.xml" Id="newSlide11" /><Relationship Type="http://schemas.openxmlformats.org/officeDocument/2006/relationships/slide" Target="/ppt/slides/slided.xml" Id="newSlide12" /><Relationship Type="http://schemas.openxmlformats.org/officeDocument/2006/relationships/slide" Target="/ppt/slides/slidee.xml" Id="newSlide13" /><Relationship Type="http://schemas.openxmlformats.org/officeDocument/2006/relationships/slide" Target="/ppt/slides/slidef.xml" Id="newSlide14" /><Relationship Type="http://schemas.openxmlformats.org/officeDocument/2006/relationships/slide" Target="/ppt/slides/slide10.xml" Id="newSlide15" /><Relationship Type="http://schemas.openxmlformats.org/officeDocument/2006/relationships/slide" Target="/ppt/slides/slide11.xml" Id="newSlide16" /><Relationship Type="http://schemas.openxmlformats.org/officeDocument/2006/relationships/slide" Target="/ppt/slides/slide12.xml" Id="newSlide17" /><Relationship Type="http://schemas.openxmlformats.org/officeDocument/2006/relationships/slide" Target="/ppt/slides/slide13.xml" Id="newSlide18" /><Relationship Type="http://schemas.openxmlformats.org/officeDocument/2006/relationships/slide" Target="/ppt/slides/slide14.xml" Id="newSlide19" /><Relationship Type="http://schemas.openxmlformats.org/officeDocument/2006/relationships/slide" Target="/ppt/slides/slide15.xml" Id="newSlide20" /><Relationship Type="http://schemas.openxmlformats.org/officeDocument/2006/relationships/slide" Target="/ppt/slides/slide16.xml" Id="newSlide21" /><Relationship Type="http://schemas.openxmlformats.org/officeDocument/2006/relationships/slide" Target="/ppt/slides/slide17.xml" Id="newSlide22" /><Relationship Type="http://schemas.openxmlformats.org/officeDocument/2006/relationships/slide" Target="/ppt/slides/slide18.xml" Id="newSlide23" /><Relationship Type="http://schemas.openxmlformats.org/officeDocument/2006/relationships/slide" Target="/ppt/slides/slide19.xml" Id="newSlide24" /><Relationship Type="http://schemas.openxmlformats.org/officeDocument/2006/relationships/slide" Target="/ppt/slides/slide1a.xml" Id="newSlide25" /><Relationship Type="http://schemas.openxmlformats.org/officeDocument/2006/relationships/slide" Target="/ppt/slides/slide1b.xml" Id="newSlide26" /><Relationship Type="http://schemas.openxmlformats.org/officeDocument/2006/relationships/slide" Target="/ppt/slides/slide1c.xml" Id="newSlide27" /><Relationship Type="http://schemas.openxmlformats.org/officeDocument/2006/relationships/slide" Target="/ppt/slides/slide1d.xml" Id="newSlide28" /><Relationship Type="http://schemas.openxmlformats.org/officeDocument/2006/relationships/slide" Target="/ppt/slides/slide1e.xml" Id="newSlide29" /><Relationship Type="http://schemas.openxmlformats.org/officeDocument/2006/relationships/slide" Target="/ppt/slides/slide1f.xml" Id="newSlide30" /><Relationship Type="http://schemas.openxmlformats.org/officeDocument/2006/relationships/slide" Target="/ppt/slides/slide20.xml" Id="newSlide31" /><Relationship Type="http://schemas.openxmlformats.org/officeDocument/2006/relationships/slide" Target="/ppt/slides/slide21.xml" Id="newSlide32" /><Relationship Type="http://schemas.openxmlformats.org/officeDocument/2006/relationships/slide" Target="/ppt/slides/slide22.xml" Id="newSlide33" /><Relationship Type="http://schemas.openxmlformats.org/officeDocument/2006/relationships/slide" Target="/ppt/slides/slide23.xml" Id="newSlide34" /><Relationship Type="http://schemas.openxmlformats.org/officeDocument/2006/relationships/slide" Target="/ppt/slides/slide24.xml" Id="newSlide35" /><Relationship Type="http://schemas.openxmlformats.org/officeDocument/2006/relationships/slide" Target="/ppt/slides/slide25.xml" Id="newSlide36" /><Relationship Type="http://schemas.openxmlformats.org/officeDocument/2006/relationships/slide" Target="/ppt/slides/slide26.xml" Id="newSlide37" /><Relationship Type="http://schemas.openxmlformats.org/officeDocument/2006/relationships/slide" Target="/ppt/slides/slide27.xml" Id="newSlide38" /><Relationship Type="http://schemas.openxmlformats.org/officeDocument/2006/relationships/slide" Target="/ppt/slides/slide28.xml" Id="newSlide39" /><Relationship Type="http://schemas.openxmlformats.org/officeDocument/2006/relationships/slide" Target="/ppt/slides/slide29.xml" Id="newSlide40" /><Relationship Type="http://schemas.openxmlformats.org/officeDocument/2006/relationships/slide" Target="/ppt/slides/slide2a.xml" Id="newSlide41" /><Relationship Type="http://schemas.openxmlformats.org/officeDocument/2006/relationships/slide" Target="/ppt/slides/slide2b.xml" Id="newSlide42" /><Relationship Type="http://schemas.openxmlformats.org/officeDocument/2006/relationships/slide" Target="/ppt/slides/slide2c.xml" Id="newSlide43" /><Relationship Type="http://schemas.openxmlformats.org/officeDocument/2006/relationships/slide" Target="/ppt/slides/slide2d.xml" Id="newSlide44" /><Relationship Type="http://schemas.openxmlformats.org/officeDocument/2006/relationships/slide" Target="/ppt/slides/slide2e.xml" Id="newSlide45" /><Relationship Type="http://schemas.openxmlformats.org/officeDocument/2006/relationships/slide" Target="/ppt/slides/slide2f.xml" Id="newSlide46" /><Relationship Type="http://schemas.openxmlformats.org/officeDocument/2006/relationships/slide" Target="/ppt/slides/slide30.xml" Id="newSlide47" /><Relationship Type="http://schemas.openxmlformats.org/officeDocument/2006/relationships/slide" Target="/ppt/slides/slide31.xml" Id="newSlide48" /><Relationship Type="http://schemas.openxmlformats.org/officeDocument/2006/relationships/slide" Target="/ppt/slides/slide32.xml" Id="newSlide49" /><Relationship Type="http://schemas.openxmlformats.org/officeDocument/2006/relationships/slide" Target="/ppt/slides/slide33.xml" Id="newSlide50" /><Relationship Type="http://schemas.openxmlformats.org/officeDocument/2006/relationships/slide" Target="/ppt/slides/slide34.xml" Id="newSlide51" /><Relationship Type="http://schemas.openxmlformats.org/officeDocument/2006/relationships/slide" Target="/ppt/slides/slide35.xml" Id="newSlide52" /><Relationship Type="http://schemas.openxmlformats.org/officeDocument/2006/relationships/slide" Target="/ppt/slides/slide36.xml" Id="newSlide53" /><Relationship Type="http://schemas.openxmlformats.org/officeDocument/2006/relationships/slide" Target="/ppt/slides/slide37.xml" Id="newSlide54" /><Relationship Type="http://schemas.openxmlformats.org/officeDocument/2006/relationships/slide" Target="/ppt/slides/slide38.xml" Id="newSlide55" /><Relationship Type="http://schemas.openxmlformats.org/officeDocument/2006/relationships/slide" Target="/ppt/slides/slide39.xml" Id="newSlide56" /><Relationship Type="http://schemas.openxmlformats.org/officeDocument/2006/relationships/slide" Target="/ppt/slides/slide3a.xml" Id="newSlide57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11238" y="1006475"/>
            <a:ext cx="5748337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585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1485974" indent="-571529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2286114" indent="-457223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3200560" indent="-457223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4115006" indent="-457223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4572229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9041" y="4544909"/>
            <a:ext cx="20729099" cy="3136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8079" y="8290560"/>
            <a:ext cx="17071023" cy="3738880"/>
          </a:xfrm>
        </p:spPr>
        <p:txBody>
          <a:bodyPr/>
          <a:lstStyle>
            <a:lvl1pPr marL="0" indent="0" algn="ctr">
              <a:buNone/>
              <a:defRPr/>
            </a:lvl1pPr>
            <a:lvl2pPr marL="914331" indent="0" algn="ctr">
              <a:buNone/>
              <a:defRPr/>
            </a:lvl2pPr>
            <a:lvl3pPr marL="1828662" indent="0" algn="ctr">
              <a:buNone/>
              <a:defRPr/>
            </a:lvl3pPr>
            <a:lvl4pPr marL="2742993" indent="0" algn="ctr">
              <a:buNone/>
              <a:defRPr/>
            </a:lvl4pPr>
            <a:lvl5pPr marL="3657323" indent="0" algn="ctr">
              <a:buNone/>
              <a:defRPr/>
            </a:lvl5pPr>
            <a:lvl6pPr marL="4571655" indent="0" algn="ctr">
              <a:buNone/>
              <a:defRPr/>
            </a:lvl6pPr>
            <a:lvl7pPr marL="5485985" indent="0" algn="ctr">
              <a:buNone/>
              <a:defRPr/>
            </a:lvl7pPr>
            <a:lvl8pPr marL="6400317" indent="0" algn="ctr">
              <a:buNone/>
              <a:defRPr/>
            </a:lvl8pPr>
            <a:lvl9pPr marL="73146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5429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5306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05507" y="1215819"/>
            <a:ext cx="5203443" cy="1205991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90936" y="1215819"/>
            <a:ext cx="15208114" cy="1205991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2953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9464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420" y="9401390"/>
            <a:ext cx="20729099" cy="2905760"/>
          </a:xfrm>
        </p:spPr>
        <p:txBody>
          <a:bodyPr anchor="t"/>
          <a:lstStyle>
            <a:lvl1pPr algn="l">
              <a:defRPr sz="7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420" y="6200989"/>
            <a:ext cx="20729099" cy="3200398"/>
          </a:xfrm>
        </p:spPr>
        <p:txBody>
          <a:bodyPr anchor="b"/>
          <a:lstStyle>
            <a:lvl1pPr marL="0" indent="0">
              <a:buNone/>
              <a:defRPr sz="4000"/>
            </a:lvl1pPr>
            <a:lvl2pPr marL="914331" indent="0">
              <a:buNone/>
              <a:defRPr sz="3600"/>
            </a:lvl2pPr>
            <a:lvl3pPr marL="1828662" indent="0">
              <a:buNone/>
              <a:defRPr sz="3200"/>
            </a:lvl3pPr>
            <a:lvl4pPr marL="2742993" indent="0">
              <a:buNone/>
              <a:defRPr sz="2800"/>
            </a:lvl4pPr>
            <a:lvl5pPr marL="3657323" indent="0">
              <a:buNone/>
              <a:defRPr sz="2800"/>
            </a:lvl5pPr>
            <a:lvl6pPr marL="4571655" indent="0">
              <a:buNone/>
              <a:defRPr sz="2800"/>
            </a:lvl6pPr>
            <a:lvl7pPr marL="5485985" indent="0">
              <a:buNone/>
              <a:defRPr sz="2800"/>
            </a:lvl7pPr>
            <a:lvl8pPr marL="6400317" indent="0">
              <a:buNone/>
              <a:defRPr sz="2800"/>
            </a:lvl8pPr>
            <a:lvl9pPr marL="7314647" indent="0">
              <a:buNone/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7434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0936" y="4067389"/>
            <a:ext cx="10203662" cy="9208346"/>
          </a:xfrm>
        </p:spPr>
        <p:txBody>
          <a:bodyPr/>
          <a:lstStyle>
            <a:lvl1pPr>
              <a:defRPr sz="5599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01053" y="4067389"/>
            <a:ext cx="10207895" cy="9208346"/>
          </a:xfrm>
        </p:spPr>
        <p:txBody>
          <a:bodyPr/>
          <a:lstStyle>
            <a:lvl1pPr>
              <a:defRPr sz="5599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0219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85894"/>
            <a:ext cx="21948458" cy="2438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60" y="3274909"/>
            <a:ext cx="10775237" cy="1364826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31" indent="0">
              <a:buNone/>
              <a:defRPr sz="4000" b="1"/>
            </a:lvl2pPr>
            <a:lvl3pPr marL="1828662" indent="0">
              <a:buNone/>
              <a:defRPr sz="3600" b="1"/>
            </a:lvl3pPr>
            <a:lvl4pPr marL="2742993" indent="0">
              <a:buNone/>
              <a:defRPr sz="3200" b="1"/>
            </a:lvl4pPr>
            <a:lvl5pPr marL="3657323" indent="0">
              <a:buNone/>
              <a:defRPr sz="3200" b="1"/>
            </a:lvl5pPr>
            <a:lvl6pPr marL="4571655" indent="0">
              <a:buNone/>
              <a:defRPr sz="3200" b="1"/>
            </a:lvl6pPr>
            <a:lvl7pPr marL="5485985" indent="0">
              <a:buNone/>
              <a:defRPr sz="3200" b="1"/>
            </a:lvl7pPr>
            <a:lvl8pPr marL="6400317" indent="0">
              <a:buNone/>
              <a:defRPr sz="3200" b="1"/>
            </a:lvl8pPr>
            <a:lvl9pPr marL="731464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360" y="4639735"/>
            <a:ext cx="10775237" cy="8429414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8354" y="3274909"/>
            <a:ext cx="10779469" cy="1364826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31" indent="0">
              <a:buNone/>
              <a:defRPr sz="4000" b="1"/>
            </a:lvl2pPr>
            <a:lvl3pPr marL="1828662" indent="0">
              <a:buNone/>
              <a:defRPr sz="3600" b="1"/>
            </a:lvl3pPr>
            <a:lvl4pPr marL="2742993" indent="0">
              <a:buNone/>
              <a:defRPr sz="3200" b="1"/>
            </a:lvl4pPr>
            <a:lvl5pPr marL="3657323" indent="0">
              <a:buNone/>
              <a:defRPr sz="3200" b="1"/>
            </a:lvl5pPr>
            <a:lvl6pPr marL="4571655" indent="0">
              <a:buNone/>
              <a:defRPr sz="3200" b="1"/>
            </a:lvl6pPr>
            <a:lvl7pPr marL="5485985" indent="0">
              <a:buNone/>
              <a:defRPr sz="3200" b="1"/>
            </a:lvl7pPr>
            <a:lvl8pPr marL="6400317" indent="0">
              <a:buNone/>
              <a:defRPr sz="3200" b="1"/>
            </a:lvl8pPr>
            <a:lvl9pPr marL="731464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8354" y="4639735"/>
            <a:ext cx="10779469" cy="8429414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8610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8700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027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65" y="582506"/>
            <a:ext cx="8023213" cy="2479040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708" y="582509"/>
            <a:ext cx="13633109" cy="12486642"/>
          </a:xfrm>
        </p:spPr>
        <p:txBody>
          <a:bodyPr/>
          <a:lstStyle>
            <a:lvl1pPr>
              <a:defRPr sz="6399"/>
            </a:lvl1pPr>
            <a:lvl2pPr>
              <a:defRPr sz="5599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365" y="3061549"/>
            <a:ext cx="8023213" cy="10007602"/>
          </a:xfrm>
        </p:spPr>
        <p:txBody>
          <a:bodyPr/>
          <a:lstStyle>
            <a:lvl1pPr marL="0" indent="0">
              <a:buNone/>
              <a:defRPr sz="2800"/>
            </a:lvl1pPr>
            <a:lvl2pPr marL="914331" indent="0">
              <a:buNone/>
              <a:defRPr sz="2400"/>
            </a:lvl2pPr>
            <a:lvl3pPr marL="1828662" indent="0">
              <a:buNone/>
              <a:defRPr sz="2000"/>
            </a:lvl3pPr>
            <a:lvl4pPr marL="2742993" indent="0">
              <a:buNone/>
              <a:defRPr sz="1800"/>
            </a:lvl4pPr>
            <a:lvl5pPr marL="3657323" indent="0">
              <a:buNone/>
              <a:defRPr sz="1800"/>
            </a:lvl5pPr>
            <a:lvl6pPr marL="4571655" indent="0">
              <a:buNone/>
              <a:defRPr sz="1800"/>
            </a:lvl6pPr>
            <a:lvl7pPr marL="5485985" indent="0">
              <a:buNone/>
              <a:defRPr sz="1800"/>
            </a:lvl7pPr>
            <a:lvl8pPr marL="6400317" indent="0">
              <a:buNone/>
              <a:defRPr sz="1800"/>
            </a:lvl8pPr>
            <a:lvl9pPr marL="731464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1618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0060" y="10241281"/>
            <a:ext cx="14632305" cy="1209042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80060" y="1307254"/>
            <a:ext cx="14632305" cy="8778240"/>
          </a:xfrm>
        </p:spPr>
        <p:txBody>
          <a:bodyPr/>
          <a:lstStyle>
            <a:lvl1pPr marL="0" indent="0">
              <a:buNone/>
              <a:defRPr sz="6399"/>
            </a:lvl1pPr>
            <a:lvl2pPr marL="914331" indent="0">
              <a:buNone/>
              <a:defRPr sz="5599"/>
            </a:lvl2pPr>
            <a:lvl3pPr marL="1828662" indent="0">
              <a:buNone/>
              <a:defRPr sz="4800"/>
            </a:lvl3pPr>
            <a:lvl4pPr marL="2742993" indent="0">
              <a:buNone/>
              <a:defRPr sz="4000"/>
            </a:lvl4pPr>
            <a:lvl5pPr marL="3657323" indent="0">
              <a:buNone/>
              <a:defRPr sz="4000"/>
            </a:lvl5pPr>
            <a:lvl6pPr marL="4571655" indent="0">
              <a:buNone/>
              <a:defRPr sz="4000"/>
            </a:lvl6pPr>
            <a:lvl7pPr marL="5485985" indent="0">
              <a:buNone/>
              <a:defRPr sz="4000"/>
            </a:lvl7pPr>
            <a:lvl8pPr marL="6400317" indent="0">
              <a:buNone/>
              <a:defRPr sz="4000"/>
            </a:lvl8pPr>
            <a:lvl9pPr marL="7314647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80060" y="11450323"/>
            <a:ext cx="14632305" cy="1717038"/>
          </a:xfrm>
        </p:spPr>
        <p:txBody>
          <a:bodyPr/>
          <a:lstStyle>
            <a:lvl1pPr marL="0" indent="0">
              <a:buNone/>
              <a:defRPr sz="2800"/>
            </a:lvl1pPr>
            <a:lvl2pPr marL="914331" indent="0">
              <a:buNone/>
              <a:defRPr sz="2400"/>
            </a:lvl2pPr>
            <a:lvl3pPr marL="1828662" indent="0">
              <a:buNone/>
              <a:defRPr sz="2000"/>
            </a:lvl3pPr>
            <a:lvl4pPr marL="2742993" indent="0">
              <a:buNone/>
              <a:defRPr sz="1800"/>
            </a:lvl4pPr>
            <a:lvl5pPr marL="3657323" indent="0">
              <a:buNone/>
              <a:defRPr sz="1800"/>
            </a:lvl5pPr>
            <a:lvl6pPr marL="4571655" indent="0">
              <a:buNone/>
              <a:defRPr sz="1800"/>
            </a:lvl6pPr>
            <a:lvl7pPr marL="5485985" indent="0">
              <a:buNone/>
              <a:defRPr sz="1800"/>
            </a:lvl7pPr>
            <a:lvl8pPr marL="6400317" indent="0">
              <a:buNone/>
              <a:defRPr sz="1800"/>
            </a:lvl8pPr>
            <a:lvl9pPr marL="731464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944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790938" y="1215814"/>
            <a:ext cx="20818008" cy="243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0938" y="4067389"/>
            <a:ext cx="20818008" cy="9208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31" rtl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+mj-lt"/>
          <a:ea typeface="+mj-ea"/>
          <a:cs typeface="+mj-cs"/>
        </a:defRPr>
      </a:lvl1pPr>
      <a:lvl2pPr marL="863535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2pPr>
      <a:lvl3pPr marL="1295302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3pPr>
      <a:lvl4pPr marL="1727070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4pPr>
      <a:lvl5pPr marL="2158837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5pPr>
      <a:lvl6pPr marL="3073167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6pPr>
      <a:lvl7pPr marL="3987499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7pPr>
      <a:lvl8pPr marL="4901829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8pPr>
      <a:lvl9pPr marL="5816161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9pPr>
    </p:titleStyle>
    <p:bodyStyle>
      <a:lvl1pPr marL="860361" indent="-647651" algn="l" defTabSz="914331" rtl="0" fontAlgn="base" hangingPunct="0">
        <a:lnSpc>
          <a:spcPct val="112000"/>
        </a:lnSpc>
        <a:spcBef>
          <a:spcPct val="0"/>
        </a:spcBef>
        <a:spcAft>
          <a:spcPts val="2850"/>
        </a:spcAft>
        <a:buClr>
          <a:srgbClr val="000000"/>
        </a:buClr>
        <a:buSzPct val="45000"/>
        <a:buFont typeface="StarSymbol" charset="0"/>
        <a:buChar char="●"/>
        <a:defRPr sz="6399">
          <a:solidFill>
            <a:srgbClr val="000000"/>
          </a:solidFill>
          <a:latin typeface="+mn-lt"/>
          <a:ea typeface="+mn-ea"/>
          <a:cs typeface="+mn-cs"/>
        </a:defRPr>
      </a:lvl1pPr>
      <a:lvl2pPr marL="1723896" indent="-571457" algn="l" defTabSz="914331" rtl="0" fontAlgn="base" hangingPunct="0">
        <a:lnSpc>
          <a:spcPct val="112000"/>
        </a:lnSpc>
        <a:spcBef>
          <a:spcPct val="0"/>
        </a:spcBef>
        <a:spcAft>
          <a:spcPts val="2276"/>
        </a:spcAft>
        <a:buClr>
          <a:srgbClr val="000000"/>
        </a:buClr>
        <a:buSzPct val="75000"/>
        <a:buFont typeface="StarSymbol" charset="0"/>
        <a:buChar char="–"/>
        <a:defRPr sz="5599">
          <a:solidFill>
            <a:srgbClr val="000000"/>
          </a:solidFill>
          <a:latin typeface="+mn-lt"/>
          <a:ea typeface="+mn-ea"/>
          <a:cs typeface="+mn-cs"/>
        </a:defRPr>
      </a:lvl2pPr>
      <a:lvl3pPr marL="2587430" indent="-431767" algn="l" defTabSz="914331" rtl="0" fontAlgn="base" hangingPunct="0">
        <a:lnSpc>
          <a:spcPct val="112000"/>
        </a:lnSpc>
        <a:spcBef>
          <a:spcPct val="0"/>
        </a:spcBef>
        <a:spcAft>
          <a:spcPts val="1700"/>
        </a:spcAft>
        <a:buClr>
          <a:srgbClr val="000000"/>
        </a:buClr>
        <a:buSzPct val="45000"/>
        <a:buFont typeface="StarSymbol" charset="0"/>
        <a:buChar char="●"/>
        <a:defRPr sz="4800">
          <a:solidFill>
            <a:srgbClr val="000000"/>
          </a:solidFill>
          <a:latin typeface="+mn-lt"/>
          <a:ea typeface="+mn-ea"/>
          <a:cs typeface="+mn-cs"/>
        </a:defRPr>
      </a:lvl3pPr>
      <a:lvl4pPr marL="3450965" indent="-428593" algn="l" defTabSz="914331" rtl="0" fontAlgn="base" hangingPunct="0">
        <a:lnSpc>
          <a:spcPct val="112000"/>
        </a:lnSpc>
        <a:spcBef>
          <a:spcPct val="0"/>
        </a:spcBef>
        <a:spcAft>
          <a:spcPts val="1150"/>
        </a:spcAft>
        <a:buClr>
          <a:srgbClr val="000000"/>
        </a:buClr>
        <a:buSzPct val="75000"/>
        <a:buFont typeface="StarSymbol" charset="0"/>
        <a:buChar char="–"/>
        <a:defRPr sz="4000">
          <a:solidFill>
            <a:srgbClr val="000000"/>
          </a:solidFill>
          <a:latin typeface="+mn-lt"/>
          <a:ea typeface="+mn-ea"/>
          <a:cs typeface="+mn-cs"/>
        </a:defRPr>
      </a:lvl4pPr>
      <a:lvl5pPr marL="4314500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5pPr>
      <a:lvl6pPr marL="5228831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6pPr>
      <a:lvl7pPr marL="6143162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7pPr>
      <a:lvl8pPr marL="7057492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8pPr>
      <a:lvl9pPr marL="7971824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31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662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993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323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655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985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317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647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0.bin" Id="rId3" /><Relationship Type="http://schemas.openxmlformats.org/officeDocument/2006/relationships/image" Target="/ppt/media/imagef.jpg" Id="imgId14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1.bin" Id="rId3" /><Relationship Type="http://schemas.openxmlformats.org/officeDocument/2006/relationships/image" Target="/ppt/media/image10.jpg" Id="imgId15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2.bin" Id="rId3" /><Relationship Type="http://schemas.openxmlformats.org/officeDocument/2006/relationships/image" Target="/ppt/media/image11.jpg" Id="imgId16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3.bin" Id="rId3" /><Relationship Type="http://schemas.openxmlformats.org/officeDocument/2006/relationships/image" Target="/ppt/media/image12.jpg" Id="imgId17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4.bin" Id="rId3" /><Relationship Type="http://schemas.openxmlformats.org/officeDocument/2006/relationships/image" Target="/ppt/media/image13.jpg" Id="imgId18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5.bin" Id="rId3" /><Relationship Type="http://schemas.openxmlformats.org/officeDocument/2006/relationships/image" Target="/ppt/media/image14.jpg" Id="imgId19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6.bin" Id="rId3" /><Relationship Type="http://schemas.openxmlformats.org/officeDocument/2006/relationships/image" Target="/ppt/media/image15.jpg" Id="imgId20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7.bin" Id="rId3" /><Relationship Type="http://schemas.openxmlformats.org/officeDocument/2006/relationships/image" Target="/ppt/media/image16.jpg" Id="imgId21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8.bin" Id="rId3" /><Relationship Type="http://schemas.openxmlformats.org/officeDocument/2006/relationships/image" Target="/ppt/media/image17.jpg" Id="imgId2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9.bin" Id="rId3" /><Relationship Type="http://schemas.openxmlformats.org/officeDocument/2006/relationships/image" Target="/ppt/media/image18.jpg" Id="imgId23" /></Relationships>
</file>

<file path=ppt/slides/_rels/slide1a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a.bin" Id="rId3" /><Relationship Type="http://schemas.openxmlformats.org/officeDocument/2006/relationships/image" Target="/ppt/media/image19.jpg" Id="imgId24" /></Relationships>
</file>

<file path=ppt/slides/_rels/slide1b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b.bin" Id="rId3" /><Relationship Type="http://schemas.openxmlformats.org/officeDocument/2006/relationships/image" Target="/ppt/media/image1a.jpg" Id="imgId25" /></Relationships>
</file>

<file path=ppt/slides/_rels/slide1c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c.bin" Id="rId3" /><Relationship Type="http://schemas.openxmlformats.org/officeDocument/2006/relationships/image" Target="/ppt/media/image1b.jpg" Id="imgId26" /></Relationships>
</file>

<file path=ppt/slides/_rels/slide1d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d.bin" Id="rId3" /><Relationship Type="http://schemas.openxmlformats.org/officeDocument/2006/relationships/image" Target="/ppt/media/image1c.jpg" Id="imgId27" /></Relationships>
</file>

<file path=ppt/slides/_rels/slide1e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e.bin" Id="rId3" /><Relationship Type="http://schemas.openxmlformats.org/officeDocument/2006/relationships/image" Target="/ppt/media/image1d.jpg" Id="imgId28" /></Relationships>
</file>

<file path=ppt/slides/_rels/slide1f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f.bin" Id="rId3" /><Relationship Type="http://schemas.openxmlformats.org/officeDocument/2006/relationships/image" Target="/ppt/media/image1e.jpg" Id="imgId29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bin" Id="rId3" /><Relationship Type="http://schemas.openxmlformats.org/officeDocument/2006/relationships/image" Target="/ppt/media/image.jpg" Id="imgId0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0.bin" Id="rId3" /><Relationship Type="http://schemas.openxmlformats.org/officeDocument/2006/relationships/image" Target="/ppt/media/image1f.jpg" Id="imgId30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1.bin" Id="rId3" /><Relationship Type="http://schemas.openxmlformats.org/officeDocument/2006/relationships/image" Target="/ppt/media/image20.jpg" Id="imgId31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2.bin" Id="rId3" /><Relationship Type="http://schemas.openxmlformats.org/officeDocument/2006/relationships/image" Target="/ppt/media/image21.jpg" Id="imgId32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3.bin" Id="rId3" /><Relationship Type="http://schemas.openxmlformats.org/officeDocument/2006/relationships/image" Target="/ppt/media/image22.jpg" Id="imgId33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4.bin" Id="rId3" /><Relationship Type="http://schemas.openxmlformats.org/officeDocument/2006/relationships/image" Target="/ppt/media/image23.jpg" Id="imgId34" /></Relationships>
</file>

<file path=ppt/slides/_rels/slide2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5.bin" Id="rId3" /><Relationship Type="http://schemas.openxmlformats.org/officeDocument/2006/relationships/image" Target="/ppt/media/image24.jpg" Id="imgId35" /></Relationships>
</file>

<file path=ppt/slides/_rels/slide2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6.bin" Id="rId3" /><Relationship Type="http://schemas.openxmlformats.org/officeDocument/2006/relationships/image" Target="/ppt/media/image25.jpg" Id="imgId36" /></Relationships>
</file>

<file path=ppt/slides/_rels/slide2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7.bin" Id="rId3" /><Relationship Type="http://schemas.openxmlformats.org/officeDocument/2006/relationships/image" Target="/ppt/media/image26.jpg" Id="imgId37" /></Relationships>
</file>

<file path=ppt/slides/_rels/slide2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8.bin" Id="rId3" /><Relationship Type="http://schemas.openxmlformats.org/officeDocument/2006/relationships/image" Target="/ppt/media/image27.jpg" Id="imgId38" /></Relationships>
</file>

<file path=ppt/slides/_rels/slide2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9.bin" Id="rId3" /><Relationship Type="http://schemas.openxmlformats.org/officeDocument/2006/relationships/image" Target="/ppt/media/image28.jpg" Id="imgId39" /></Relationships>
</file>

<file path=ppt/slides/_rels/slide2a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a.bin" Id="rId3" /><Relationship Type="http://schemas.openxmlformats.org/officeDocument/2006/relationships/image" Target="/ppt/media/image29.jpg" Id="imgId40" /></Relationships>
</file>

<file path=ppt/slides/_rels/slide2b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b.bin" Id="rId3" /><Relationship Type="http://schemas.openxmlformats.org/officeDocument/2006/relationships/image" Target="/ppt/media/image2a.jpg" Id="imgId41" /></Relationships>
</file>

<file path=ppt/slides/_rels/slide2c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c.bin" Id="rId3" /><Relationship Type="http://schemas.openxmlformats.org/officeDocument/2006/relationships/image" Target="/ppt/media/image2b.jpg" Id="imgId42" /></Relationships>
</file>

<file path=ppt/slides/_rels/slide2d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d.bin" Id="rId3" /><Relationship Type="http://schemas.openxmlformats.org/officeDocument/2006/relationships/image" Target="/ppt/media/image2c.jpg" Id="imgId43" /></Relationships>
</file>

<file path=ppt/slides/_rels/slide2e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e.bin" Id="rId3" /><Relationship Type="http://schemas.openxmlformats.org/officeDocument/2006/relationships/image" Target="/ppt/media/image2d.jpg" Id="imgId44" /></Relationships>
</file>

<file path=ppt/slides/_rels/slide2f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f.bin" Id="rId3" /><Relationship Type="http://schemas.openxmlformats.org/officeDocument/2006/relationships/image" Target="/ppt/media/image2e.jpg" Id="imgId45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3.bin" Id="rId3" /><Relationship Type="http://schemas.openxmlformats.org/officeDocument/2006/relationships/image" Target="/ppt/media/image2.jpg" Id="imgId1" /></Relationships>
</file>

<file path=ppt/slides/_rels/slide3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30.bin" Id="rId3" /><Relationship Type="http://schemas.openxmlformats.org/officeDocument/2006/relationships/image" Target="/ppt/media/image2f.jpg" Id="imgId46" /></Relationships>
</file>

<file path=ppt/slides/_rels/slide3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31.bin" Id="rId3" /><Relationship Type="http://schemas.openxmlformats.org/officeDocument/2006/relationships/image" Target="/ppt/media/image30.jpg" Id="imgId47" /></Relationships>
</file>

<file path=ppt/slides/_rels/slide3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32.bin" Id="rId3" /><Relationship Type="http://schemas.openxmlformats.org/officeDocument/2006/relationships/image" Target="/ppt/media/image31.jpg" Id="imgId48" /></Relationships>
</file>

<file path=ppt/slides/_rels/slide3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33.bin" Id="rId3" /><Relationship Type="http://schemas.openxmlformats.org/officeDocument/2006/relationships/image" Target="/ppt/media/image32.jpg" Id="imgId49" /></Relationships>
</file>

<file path=ppt/slides/_rels/slide3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34.bin" Id="rId3" /><Relationship Type="http://schemas.openxmlformats.org/officeDocument/2006/relationships/image" Target="/ppt/media/image33.jpg" Id="imgId50" /></Relationships>
</file>

<file path=ppt/slides/_rels/slide3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35.bin" Id="rId3" /><Relationship Type="http://schemas.openxmlformats.org/officeDocument/2006/relationships/image" Target="/ppt/media/image34.jpg" Id="imgId51" /></Relationships>
</file>

<file path=ppt/slides/_rels/slide3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36.bin" Id="rId3" /><Relationship Type="http://schemas.openxmlformats.org/officeDocument/2006/relationships/image" Target="/ppt/media/image35.jpg" Id="imgId52" /></Relationships>
</file>

<file path=ppt/slides/_rels/slide3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37.bin" Id="rId3" /><Relationship Type="http://schemas.openxmlformats.org/officeDocument/2006/relationships/image" Target="/ppt/media/image36.jpg" Id="imgId53" /></Relationships>
</file>

<file path=ppt/slides/_rels/slide3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38.bin" Id="rId3" /><Relationship Type="http://schemas.openxmlformats.org/officeDocument/2006/relationships/image" Target="/ppt/media/image37.jpg" Id="imgId54" /></Relationships>
</file>

<file path=ppt/slides/_rels/slide3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39.bin" Id="rId3" /><Relationship Type="http://schemas.openxmlformats.org/officeDocument/2006/relationships/image" Target="/ppt/media/image38.jpg" Id="imgId55" /></Relationships>
</file>

<file path=ppt/slides/_rels/slide3a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3a.bin" Id="rId3" /><Relationship Type="http://schemas.openxmlformats.org/officeDocument/2006/relationships/image" Target="/ppt/media/image39.jpg" Id="imgId56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4.bin" Id="rId3" /><Relationship Type="http://schemas.openxmlformats.org/officeDocument/2006/relationships/image" Target="/ppt/media/image3.jpg" Id="img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5.bin" Id="rId3" /><Relationship Type="http://schemas.openxmlformats.org/officeDocument/2006/relationships/image" Target="/ppt/media/image4.jpg" Id="imgId3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6.bin" Id="rId3" /><Relationship Type="http://schemas.openxmlformats.org/officeDocument/2006/relationships/image" Target="/ppt/media/image5.jpg" Id="imgId4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7.bin" Id="rId3" /><Relationship Type="http://schemas.openxmlformats.org/officeDocument/2006/relationships/image" Target="/ppt/media/image6.jpg" Id="imgId5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8.bin" Id="rId3" /><Relationship Type="http://schemas.openxmlformats.org/officeDocument/2006/relationships/image" Target="/ppt/media/image7.jpg" Id="imgId6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9.bin" Id="rId3" /><Relationship Type="http://schemas.openxmlformats.org/officeDocument/2006/relationships/image" Target="/ppt/media/image8.jpg" Id="imgId7" /></Relationships>
</file>

<file path=ppt/slides/_rels/slidea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a.bin" Id="rId3" /><Relationship Type="http://schemas.openxmlformats.org/officeDocument/2006/relationships/image" Target="/ppt/media/image9.jpg" Id="imgId8" /></Relationships>
</file>

<file path=ppt/slides/_rels/slideb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b.bin" Id="rId3" /><Relationship Type="http://schemas.openxmlformats.org/officeDocument/2006/relationships/image" Target="/ppt/media/imagea.jpg" Id="imgId9" /></Relationships>
</file>

<file path=ppt/slides/_rels/slidec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c.bin" Id="rId3" /><Relationship Type="http://schemas.openxmlformats.org/officeDocument/2006/relationships/image" Target="/ppt/media/imageb.jpg" Id="imgId10" /></Relationships>
</file>

<file path=ppt/slides/_rels/slided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d.bin" Id="rId3" /><Relationship Type="http://schemas.openxmlformats.org/officeDocument/2006/relationships/image" Target="/ppt/media/imagec.jpg" Id="imgId11" /></Relationships>
</file>

<file path=ppt/slides/_rels/slidee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e.bin" Id="rId3" /><Relationship Type="http://schemas.openxmlformats.org/officeDocument/2006/relationships/image" Target="/ppt/media/imaged.jpg" Id="imgId12" /></Relationships>
</file>

<file path=ppt/slides/_rels/slidef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f.bin" Id="rId3" /><Relationship Type="http://schemas.openxmlformats.org/officeDocument/2006/relationships/image" Target="/ppt/media/imagee.jpg" Id="imgId13" /></Relationships>
</file>

<file path=ppt/slides/slide10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Radiolabeled Antibodies can reveal the fate of &lt;br /&gt;ADC Therapeutics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Radiolabeled Antibodies can reveal the fate of &lt;br /&gt;ADC Therapeutics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Due to ADC Complexity with Multiple Components, one MUST Recognize that Resistance is Extremely Complicated, may be Patient/Tumor Specific, and May have Multiple Resistance Mechanisms &lt;br /&gt;for the Same ADC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Mechanisms of Resistance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19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20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21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22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23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Mechanisms of Resistance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a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Mechanisms of resistance and of the overcoming of resistance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b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26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c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Examples of HER2 ADC Resistance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d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28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e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T-DXd: DAISY trial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f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DAISY: T-DXd Antitumor Activity According to HER2 Expression&lt;br /&gt;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Mechanisms of Resistance to ADCs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31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T-DXd Resistance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T-DXd Resistance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DXd Resistance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T-DXd Resistance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T-DXd Resistance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37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How to sequence ADCs in clinic?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39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Time to Progression ADC1 vs. ADC2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a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PFS of SG &gt; T-DXd Transition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b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PFS of T-DXd &gt; SG Transition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c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43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d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Incidence of TOP1 mutations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e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Baseline Demographics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f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Results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Disclosure Information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Results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Results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Results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50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Parallel and mutually exclusive mutations in TOP1 and TACSTD2/TROP2 in an individual patient with acquired resistance to SG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Model for Parallel Polyclonal Acquired Resistance to SG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Mechanisms of Overcoming Resistance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Over-Arching Problem?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55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Conclusions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a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Thank You!!!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40 years of (clinical) ADC data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The history of ADC payloads began in the 1960-1980s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Growing clinical landscape is now dominated by TOPO1i ADCs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The Question Is: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Hematologic Malignancies vs Solid Tumors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ADCs have Very Complicated Kinetics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a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ADC Structure - Payload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b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 Key Challenge of ADCs:  &lt;br /&gt;Relatively Narrow Therapeutic Window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c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Main ADC-related PK species (analytes)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d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Pharmacokinetic Simulation of Various ADCs Types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e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Pharmacokinetics of Free Drug vs Payload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f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14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9</Words>
  <Application>Microsoft Office PowerPoint</Application>
  <PresentationFormat>Custom</PresentationFormat>
  <Paragraphs>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StarSymbol</vt:lpstr>
      <vt:lpstr>Times New Roman</vt:lpstr>
      <vt:lpstr>Default Design</vt:lpstr>
      <vt:lpstr>[TITLE]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Koehler, Torsten</dc:creator>
  <cp:lastModifiedBy>Torsten Koehler</cp:lastModifiedBy>
  <cp:revision>31</cp:revision>
  <dcterms:modified xsi:type="dcterms:W3CDTF">2021-05-14T01:27:25Z</dcterms:modified>
</cp:coreProperties>
</file>