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bin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a.xml" ContentType="application/vnd.openxmlformats-officedocument.presentationml.slide+xml"/>
  <Override PartName="/ppt/slides/slideb.xml" ContentType="application/vnd.openxmlformats-officedocument.presentationml.slide+xml"/>
  <Override PartName="/ppt/slides/slidec.xml" ContentType="application/vnd.openxmlformats-officedocument.presentationml.slide+xml"/>
  <Override PartName="/ppt/slides/slided.xml" ContentType="application/vnd.openxmlformats-officedocument.presentationml.slide+xml"/>
  <Override PartName="/ppt/slides/slidee.xml" ContentType="application/vnd.openxmlformats-officedocument.presentationml.slide+xml"/>
  <Override PartName="/ppt/slides/slidef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7" r:id="newSlide1"/>
    <p:sldId id="258" r:id="newSlide2"/>
    <p:sldId id="259" r:id="newSlide3"/>
    <p:sldId id="260" r:id="newSlide4"/>
    <p:sldId id="261" r:id="newSlide5"/>
    <p:sldId id="262" r:id="newSlide6"/>
    <p:sldId id="263" r:id="newSlide7"/>
    <p:sldId id="264" r:id="newSlide8"/>
    <p:sldId id="265" r:id="newSlide9"/>
    <p:sldId id="266" r:id="newSlide10"/>
    <p:sldId id="267" r:id="newSlide11"/>
    <p:sldId id="268" r:id="newSlide12"/>
    <p:sldId id="269" r:id="newSlide13"/>
    <p:sldId id="270" r:id="newSlide14"/>
    <p:sldId id="271" r:id="newSlide15"/>
    <p:sldId id="272" r:id="newSlide16"/>
    <p:sldId id="273" r:id="newSlide17"/>
    <p:sldId id="274" r:id="newSlide18"/>
    <p:sldId id="275" r:id="newSlide19"/>
    <p:sldId id="276" r:id="newSlide20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44" d="100"/>
          <a:sy n="44" d="100"/>
        </p:scale>
        <p:origin x="1416" y="108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notesMaster" Target="notesMasters/notesMaster1.xml" Id="rId3" /><Relationship Type="http://schemas.openxmlformats.org/officeDocument/2006/relationships/tableStyles" Target="tableStyles.xml" Id="rId7" /><Relationship Type="http://schemas.openxmlformats.org/officeDocument/2006/relationships/slideMaster" Target="slideMasters/slideMaster1.xml" Id="rId1" /><Relationship Type="http://schemas.openxmlformats.org/officeDocument/2006/relationships/theme" Target="theme/theme1.xml" Id="rId6" /><Relationship Type="http://schemas.openxmlformats.org/officeDocument/2006/relationships/viewProps" Target="viewProps.xml" Id="rId5" /><Relationship Type="http://schemas.openxmlformats.org/officeDocument/2006/relationships/presProps" Target="presProps.xml" Id="rId4" /><Relationship Type="http://schemas.openxmlformats.org/officeDocument/2006/relationships/slide" Target="/ppt/slides/slide2.xml" Id="newSlide1" /><Relationship Type="http://schemas.openxmlformats.org/officeDocument/2006/relationships/slide" Target="/ppt/slides/slide3.xml" Id="newSlide2" /><Relationship Type="http://schemas.openxmlformats.org/officeDocument/2006/relationships/slide" Target="/ppt/slides/slide4.xml" Id="newSlide3" /><Relationship Type="http://schemas.openxmlformats.org/officeDocument/2006/relationships/slide" Target="/ppt/slides/slide5.xml" Id="newSlide4" /><Relationship Type="http://schemas.openxmlformats.org/officeDocument/2006/relationships/slide" Target="/ppt/slides/slide6.xml" Id="newSlide5" /><Relationship Type="http://schemas.openxmlformats.org/officeDocument/2006/relationships/slide" Target="/ppt/slides/slide7.xml" Id="newSlide6" /><Relationship Type="http://schemas.openxmlformats.org/officeDocument/2006/relationships/slide" Target="/ppt/slides/slide8.xml" Id="newSlide7" /><Relationship Type="http://schemas.openxmlformats.org/officeDocument/2006/relationships/slide" Target="/ppt/slides/slide9.xml" Id="newSlide8" /><Relationship Type="http://schemas.openxmlformats.org/officeDocument/2006/relationships/slide" Target="/ppt/slides/slidea.xml" Id="newSlide9" /><Relationship Type="http://schemas.openxmlformats.org/officeDocument/2006/relationships/slide" Target="/ppt/slides/slideb.xml" Id="newSlide10" /><Relationship Type="http://schemas.openxmlformats.org/officeDocument/2006/relationships/slide" Target="/ppt/slides/slidec.xml" Id="newSlide11" /><Relationship Type="http://schemas.openxmlformats.org/officeDocument/2006/relationships/slide" Target="/ppt/slides/slided.xml" Id="newSlide12" /><Relationship Type="http://schemas.openxmlformats.org/officeDocument/2006/relationships/slide" Target="/ppt/slides/slidee.xml" Id="newSlide13" /><Relationship Type="http://schemas.openxmlformats.org/officeDocument/2006/relationships/slide" Target="/ppt/slides/slidef.xml" Id="newSlide14" /><Relationship Type="http://schemas.openxmlformats.org/officeDocument/2006/relationships/slide" Target="/ppt/slides/slide10.xml" Id="newSlide15" /><Relationship Type="http://schemas.openxmlformats.org/officeDocument/2006/relationships/slide" Target="/ppt/slides/slide11.xml" Id="newSlide16" /><Relationship Type="http://schemas.openxmlformats.org/officeDocument/2006/relationships/slide" Target="/ppt/slides/slide12.xml" Id="newSlide17" /><Relationship Type="http://schemas.openxmlformats.org/officeDocument/2006/relationships/slide" Target="/ppt/slides/slide13.xml" Id="newSlide18" /><Relationship Type="http://schemas.openxmlformats.org/officeDocument/2006/relationships/slide" Target="/ppt/slides/slide14.xml" Id="newSlide19" /><Relationship Type="http://schemas.openxmlformats.org/officeDocument/2006/relationships/slide" Target="/ppt/slides/slide15.xml" Id="newSlide2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0.bin" Id="rId3" /><Relationship Type="http://schemas.openxmlformats.org/officeDocument/2006/relationships/image" Target="/ppt/media/imagef.jpg" Id="imgId14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1.bin" Id="rId3" /><Relationship Type="http://schemas.openxmlformats.org/officeDocument/2006/relationships/image" Target="/ppt/media/image10.jpg" Id="imgId15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2.bin" Id="rId3" /><Relationship Type="http://schemas.openxmlformats.org/officeDocument/2006/relationships/image" Target="/ppt/media/image11.jpg" Id="imgId1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3.bin" Id="rId3" /><Relationship Type="http://schemas.openxmlformats.org/officeDocument/2006/relationships/image" Target="/ppt/media/image12.jpg" Id="imgId17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4.bin" Id="rId3" /><Relationship Type="http://schemas.openxmlformats.org/officeDocument/2006/relationships/image" Target="/ppt/media/image13.jpg" Id="imgId18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15.bin" Id="rId3" /><Relationship Type="http://schemas.openxmlformats.org/officeDocument/2006/relationships/image" Target="/ppt/media/image14.jpg" Id="imgId19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2.bin" Id="rId3" /><Relationship Type="http://schemas.openxmlformats.org/officeDocument/2006/relationships/image" Target="/ppt/media/image.jpg" Id="imgId0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3.bin" Id="rId3" /><Relationship Type="http://schemas.openxmlformats.org/officeDocument/2006/relationships/image" Target="/ppt/media/image2.jpg" Id="imgId1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4.bin" Id="rId3" /><Relationship Type="http://schemas.openxmlformats.org/officeDocument/2006/relationships/image" Target="/ppt/media/image3.jpg" Id="img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5.bin" Id="rId3" /><Relationship Type="http://schemas.openxmlformats.org/officeDocument/2006/relationships/image" Target="/ppt/media/image4.jpg" Id="img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6.bin" Id="rId3" /><Relationship Type="http://schemas.openxmlformats.org/officeDocument/2006/relationships/image" Target="/ppt/media/image5.jpg" Id="imgId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7.bin" Id="rId3" /><Relationship Type="http://schemas.openxmlformats.org/officeDocument/2006/relationships/image" Target="/ppt/media/image6.jpg" Id="imgId5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8.bin" Id="rId3" /><Relationship Type="http://schemas.openxmlformats.org/officeDocument/2006/relationships/image" Target="/ppt/media/image7.jpg" Id="imgId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9.bin" Id="rId3" /><Relationship Type="http://schemas.openxmlformats.org/officeDocument/2006/relationships/image" Target="/ppt/media/image8.jpg" Id="imgId7" /></Relationships>
</file>

<file path=ppt/slides/_rels/slidea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a.bin" Id="rId3" /><Relationship Type="http://schemas.openxmlformats.org/officeDocument/2006/relationships/image" Target="/ppt/media/image9.jpg" Id="imgId8" /></Relationships>
</file>

<file path=ppt/slides/_rels/slideb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b.bin" Id="rId3" /><Relationship Type="http://schemas.openxmlformats.org/officeDocument/2006/relationships/image" Target="/ppt/media/imagea.jpg" Id="imgId9" /></Relationships>
</file>

<file path=ppt/slides/_rels/slidec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c.bin" Id="rId3" /><Relationship Type="http://schemas.openxmlformats.org/officeDocument/2006/relationships/image" Target="/ppt/media/imageb.jpg" Id="imgId10" /></Relationships>
</file>

<file path=ppt/slides/_rels/slided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d.bin" Id="rId3" /><Relationship Type="http://schemas.openxmlformats.org/officeDocument/2006/relationships/image" Target="/ppt/media/imagec.jpg" Id="imgId11" /></Relationships>
</file>

<file path=ppt/slides/_rels/slidee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e.bin" Id="rId3" /><Relationship Type="http://schemas.openxmlformats.org/officeDocument/2006/relationships/image" Target="/ppt/media/imaged.jpg" Id="imgId12" /></Relationships>
</file>

<file path=ppt/slides/_rels/slidef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" /><Relationship Type="http://schemas.openxmlformats.org/officeDocument/2006/relationships/image" Target="/ppt/media/imagef.bin" Id="rId3" /><Relationship Type="http://schemas.openxmlformats.org/officeDocument/2006/relationships/image" Target="/ppt/media/imagee.jpg" Id="imgId13" /></Relationships>
</file>

<file path=ppt/slides/slide10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 On-going Prospective Studies of EGFR Retreatment 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Some pMMR mCRC Patients can Benefit from Immunotherapies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Selecting for Patients IO Selection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 pMMR mCRC IO Studies of Interest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Thank you!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Novel Therapies in Metastatic Colorectal Cancer: Where Is the Field Heading?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 Points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Historic Treatment Paradigm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Modern Molecular Subtypes of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Standard of Care Precision-guided Therapies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Non-targeted Treatment Options for Refractory mCRC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Advancements for Mismatch Repair Deficient CRC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Moving Targeted Therapies to the Early-line Setting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a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BRAF Targeted Therapies in the 1st line Setting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b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 Early-line Targeted Therapy Trials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c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Practical Challenges to First-line Targeted Therapies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d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Molecular Hyperselection – PARADIGM Study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e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Potential for Targeted Therapy Retreatment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f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Select Prospective Clinical Studies of EGFR Retreatment</a:t>
            </a:r>
          </a:p>
        </p:txBody>
      </p: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img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StarSymbol</vt:lpstr>
      <vt:lpstr>Times New Roman</vt:lpstr>
      <vt:lpstr>Default Design</vt:lpstr>
      <vt:lpstr>[TITLE]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Torsten Koehler</cp:lastModifiedBy>
  <cp:revision>31</cp:revision>
  <dcterms:modified xsi:type="dcterms:W3CDTF">2021-05-14T01:27:25Z</dcterms:modified>
</cp:coreProperties>
</file>