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  <Override PartName="/ppt/slides/slide1b.xml" ContentType="application/vnd.openxmlformats-officedocument.presentationml.slide+xml"/>
  <Override PartName="/ppt/slides/slide1c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  <p:sldId id="282" r:id="newSlide26"/>
    <p:sldId id="283" r:id="newSlide27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Relationship Type="http://schemas.openxmlformats.org/officeDocument/2006/relationships/slide" Target="/ppt/slides/slide1b.xml" Id="newSlide26" /><Relationship Type="http://schemas.openxmlformats.org/officeDocument/2006/relationships/slide" Target="/ppt/slides/slide1c.xml" Id="newSlide27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1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b.bin" Id="rId3" /><Relationship Type="http://schemas.openxmlformats.org/officeDocument/2006/relationships/image" Target="/ppt/media/image1a.jpg" Id="imgId25" /></Relationships>
</file>

<file path=ppt/slides/_rels/slide1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c.bin" Id="rId3" /><Relationship Type="http://schemas.openxmlformats.org/officeDocument/2006/relationships/image" Target="/ppt/media/image1b.jpg" Id="imgId26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Translating ctDNA Findings into Practice: Insights from CALGB/SWOG 80702 and BESPOKE CRC Sub-Cohort&lt;br /&gt;Did we make any progress?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ctDNA is Prognostic in Resected Stage II-III Colon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ctDNA can be potentially Predictive for adjuvant therapy in Stage II-III CC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ctDNA can be potentially Predictive for adjuvant therapy in Stage II-III CC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Should celecoxib be offered to ctDNA-positive stage III CRC patients?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Current ongoing trials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Can Early Interventions and Intensified Monitoring in ctDNA-Positive Patients Improve Outcomes and Achieve Cure?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Curative-intent Intervention through ctDNA in Resected 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ctDNA vs. CEA as a surveillance tool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Can Early Interventions and Intensified Monitoring in ctDNA-Positive Patients Improve Outcomes and Achieve Cure?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Takeaway Points/Conclusions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Circulating Tumor DNA in Early Colorectal Cancer: Have we made any progress?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Takeaway Points/Conclusions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Goal of Using ctDNA in Early-Stage Colorectal Cancer (CRC)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CALGB/SWOG 80702 ctDNA Analysis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CALGB/SWOG 80702 ctDNA Analysis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CALGB/SWOG 80702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CALGB/SWOG 80702 ctDNA Analysis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CALGB/SWOG 80702 ctDNA Analysis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CALGB/SWOG 80702 ctDNA Analysis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BESPOKE CRC sub-cohort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BESPOKE CRC sub-cohort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Curative-metastasis directed therapy (MDT)  through ctDNA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