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Neo-AEGIS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comment on pCR with NACT vs NA-CRT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My two cents on NEO-AEGIS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Clinical case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QUESTION 2: What would you recommend now for this patient? 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best is yet to come...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message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Controversies in Neoadjuvant Management of Esophageal Cancer and Gastroesophageal Junction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Introduction to FLOT and other preoperative therapies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Background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Clinical case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QUESTION 1: What would you recommend for this patient? 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to do?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to do?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rate of distant relapses remains unchanged with NA-CRT upon longer follow-up.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could we ask for any neoadyuvant therapy?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Neo-AEGIS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