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Chemotherapy-Anorexia: Olanzapine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Chemotherapy-Anorexia: Olanzapine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Nutrition in the Era of CLDN18.2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Nutrition in the Era of CLDN18.2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does food mean to us?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Patients’ Values and Experiences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Nutrition Strategies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Factors Impacting Oral Intake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Perioperative Considerations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Post-Surgical Sequelae &amp; Nutritional Monitoring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Cachexia &amp; Malnutrition in Upper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Cachexia &amp; Malnutrition in Upper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Cachexia: Anamorelin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Cachexia: Mirtazapine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Cachexia: Olanzapine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Chemotherapy-Anorexia: Olanzapine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