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Enhanced Recovery After Surgery (ERAS) Guidelines to Improve Postoperative Recovery and QoL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Symptom Palliation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Mental Health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Mental Health and QoL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Depression and Survival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Evolving Treatment Options for Patients with Pancreas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Weight Loss and Cancer Cachexia in Pancreatic Cancer&lt;br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Malnutrition and Survival after Resection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Diagnosing Malnutrition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Pancreatic Exocrine Insufficiency (PEI) and PERT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Physical Fitness: Exercise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Prescribed Home Exercise vs Usual Care during NAT&lt;br /&gt;                               PancFit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