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No. 604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G12C in Pancreas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 by Tumor Type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of Glecirasib in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PFS and OS in PDAC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/&gt;Myth 3: Low grade toxicities don’t matter: &lt;br /&gt;They DO matter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Some more myths and legends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PDAC 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Last myth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it time to rethink some of the myths and legends of GI oncology?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NETTER-2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FDA approval: GEP NETs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and Safety of [177Lu]Lu-DOTA-TATE in Newly Diagnosed Patients with Advanced Grade 2 and Grade 3, Well-Differentiated Gastroenteropancreatic Neuroendocrine Tumors: Primary Analysis of the Phase 3 Randomized NETTER-2 Study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Myth 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Standard of care is undefined for newly diagnosed &lt;br /&gt;high G2 and G3 GEP-NETs&lt;br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NETTER-2 (NCT03972488) is the first randomized trial to evaluate PRRT (RLT) as 1L treatment in any solid tumor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177Lu-DOTATATE showed significant improvement in primary PFS* endpoint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Endpoints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myths and legends busted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Myths that need to go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Conclusions on NETTER-2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WWJD (what would Jordan do?)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Pancreatic Adenocarcinoma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