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Updates in Colorectal Neuroendocrine Tumors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SSAs for Advanced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Lu-177 dotatate for Advanced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NETTER-2: Lu-177 dotatate in High G2-G3 GEP-NET&lt;br /&gt;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Everolimus for Advanced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Tyrosine Kinase Inhibitors for Advanced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Conclusions / Key Takeaways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Outline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Epidemiology of Colorectal NET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Clinical Features of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Endoscopic Features of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Evaluation pre-resection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Management of Localized 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Incompletely Resected 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Management of Advanced Colorectal NET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WPS 演示</Application>
  <PresentationFormat>Custom</PresentationFormat>
  <Paragraphs>60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Updates in Colorectal Neuroendocrine Tumors</vt:lpstr>
      <vt:lpstr>Outline</vt:lpstr>
      <vt:lpstr>Epidemiology of Colorectal NET </vt:lpstr>
      <vt:lpstr>Clinical Features of Colorectal NET</vt:lpstr>
      <vt:lpstr>Endoscopic Features of Colorectal NET</vt:lpstr>
      <vt:lpstr>Evaluation pre-resection</vt:lpstr>
      <vt:lpstr>Management of Localized Rectal NET</vt:lpstr>
      <vt:lpstr>Incompletely Resected Rectal NET</vt:lpstr>
      <vt:lpstr>Management of Advanced Colorectal NET</vt:lpstr>
      <vt:lpstr>SSAs for Advanced Colorectal NET</vt:lpstr>
      <vt:lpstr>Lu-177 dotatate for Advanced Colorectal NET</vt:lpstr>
      <vt:lpstr>NETTER-2: Lu-177 dotatate in High G2-G3 GEP-NET&lt;br /&gt;</vt:lpstr>
      <vt:lpstr>Everolimus for Advanced Colorectal NET</vt:lpstr>
      <vt:lpstr>Tyrosine Kinase Inhibitors for Advanced Colorectal NET</vt:lpstr>
      <vt:lpstr>Conclusions / Key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2025-03-30T14:46:41Z</dcterms:created>
  <dcterms:modified xsi:type="dcterms:W3CDTF">2025-03-31T16:21:44Z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9F036278700B4E4B895E235B8F8FA9EB_13</vt:lpwstr>
  </property>
  <property fmtid="{D5CDD505-2E9C-101B-9397-08002B2CF9AE}" pid="3" name="KSOProductBuildVer">
    <vt:lpwstr>2052-12.1.0.20305</vt:lpwstr>
  </property>
</Properties>
</file>