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bin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a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7" r:id="newSlide1"/>
    <p:sldId id="258" r:id="newSlide2"/>
    <p:sldId id="259" r:id="newSlide3"/>
    <p:sldId id="260" r:id="newSlide4"/>
    <p:sldId id="261" r:id="newSlide5"/>
    <p:sldId id="262" r:id="newSlide6"/>
    <p:sldId id="263" r:id="newSlide7"/>
    <p:sldId id="264" r:id="newSlide8"/>
    <p:sldId id="265" r:id="newSlide9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3" /><Relationship Type="http://schemas.openxmlformats.org/officeDocument/2006/relationships/tableStyles" Target="tableStyles.xml" Id="rId7" /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openxmlformats.org/officeDocument/2006/relationships/slide" Target="/ppt/slides/slide2.xml" Id="newSlide1" /><Relationship Type="http://schemas.openxmlformats.org/officeDocument/2006/relationships/slide" Target="/ppt/slides/slide3.xml" Id="newSlide2" /><Relationship Type="http://schemas.openxmlformats.org/officeDocument/2006/relationships/slide" Target="/ppt/slides/slide4.xml" Id="newSlide3" /><Relationship Type="http://schemas.openxmlformats.org/officeDocument/2006/relationships/slide" Target="/ppt/slides/slide5.xml" Id="newSlide4" /><Relationship Type="http://schemas.openxmlformats.org/officeDocument/2006/relationships/slide" Target="/ppt/slides/slide6.xml" Id="newSlide5" /><Relationship Type="http://schemas.openxmlformats.org/officeDocument/2006/relationships/slide" Target="/ppt/slides/slide7.xml" Id="newSlide6" /><Relationship Type="http://schemas.openxmlformats.org/officeDocument/2006/relationships/slide" Target="/ppt/slides/slide8.xml" Id="newSlide7" /><Relationship Type="http://schemas.openxmlformats.org/officeDocument/2006/relationships/slide" Target="/ppt/slides/slide9.xml" Id="newSlide8" /><Relationship Type="http://schemas.openxmlformats.org/officeDocument/2006/relationships/slide" Target="/ppt/slides/slidea.xml" Id="newSlide9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bin" Id="rId3" /><Relationship Type="http://schemas.openxmlformats.org/officeDocument/2006/relationships/image" Target="/ppt/media/image.jpg" Id="imgId0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3.bin" Id="rId3" /><Relationship Type="http://schemas.openxmlformats.org/officeDocument/2006/relationships/image" Target="/ppt/media/image2.jpg" Id="img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4.bin" Id="rId3" /><Relationship Type="http://schemas.openxmlformats.org/officeDocument/2006/relationships/image" Target="/ppt/media/image3.jpg" Id="img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5.bin" Id="rId3" /><Relationship Type="http://schemas.openxmlformats.org/officeDocument/2006/relationships/image" Target="/ppt/media/image4.jpg" Id="img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6.bin" Id="rId3" /><Relationship Type="http://schemas.openxmlformats.org/officeDocument/2006/relationships/image" Target="/ppt/media/image5.jpg" Id="img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7.bin" Id="rId3" /><Relationship Type="http://schemas.openxmlformats.org/officeDocument/2006/relationships/image" Target="/ppt/media/image6.jpg" Id="imgId5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8.bin" Id="rId3" /><Relationship Type="http://schemas.openxmlformats.org/officeDocument/2006/relationships/image" Target="/ppt/media/image7.jpg" Id="imgId6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9.bin" Id="rId3" /><Relationship Type="http://schemas.openxmlformats.org/officeDocument/2006/relationships/image" Target="/ppt/media/image8.jpg" Id="imgId7" /></Relationships>
</file>

<file path=ppt/slides/_rels/slide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a.bin" Id="rId3" /><Relationship Type="http://schemas.openxmlformats.org/officeDocument/2006/relationships/image" Target="/ppt/media/image9.jpg" Id="imgId8" /></Relationships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Defining Oligometastatic Disease: Colorectal Cancer As the Archetype&lt;br /&gt;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What is oligometastatic cancer?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Why is colorectal cancer an exemplar of oligomets?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Location of metastases is key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Number of metastases is key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Not all mets are made the same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Moretto et al pooled analysis TRIBE  &amp; TRIBE2 3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ERASur:  Open and enrolling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Take Away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StarSymbol</vt:lpstr>
      <vt:lpstr>Times New Roman</vt:lpstr>
      <vt:lpstr>Default Design</vt:lpstr>
      <vt:lpstr>[TITLE]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Torsten Koehler</cp:lastModifiedBy>
  <cp:revision>31</cp:revision>
  <dcterms:modified xsi:type="dcterms:W3CDTF">2021-05-14T01:27:25Z</dcterms:modified>
</cp:coreProperties>
</file>