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29" autoAdjust="0"/>
  </p:normalViewPr>
  <p:slideViewPr>
    <p:cSldViewPr>
      <p:cViewPr varScale="1">
        <p:scale>
          <a:sx n="43" d="100"/>
          <a:sy n="43" d="100"/>
        </p:scale>
        <p:origin x="547" y="62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Approach to Localized Colon Cancer: Ready for Prime Time?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Mismatch repair deficient CRC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Ultimate Quest of Neo-Adjuvant Treatment in Colon Cancer  	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Mismatch repair proficient CRC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616</Words>
  <Application>Microsoft Office PowerPoint</Application>
  <PresentationFormat>Custom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StarSymbol</vt:lpstr>
      <vt:lpstr>Arial</vt:lpstr>
      <vt:lpstr>Times New Roman</vt:lpstr>
      <vt:lpstr>Default Design</vt:lpstr>
      <vt:lpstr>Neoadjuvant Approach to Localized Colon Cancer: Ready for Prime Time?</vt:lpstr>
      <vt:lpstr>Slide 2</vt:lpstr>
      <vt:lpstr>Slide 3</vt:lpstr>
      <vt:lpstr>Ultimate Quest of Neo-Adjuvant Treatment in Colon Cancer     </vt:lpstr>
      <vt:lpstr>Mismatch repair proficient CRC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Mismatch repair deficient CRC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Rongbo Lin</cp:lastModifiedBy>
  <cp:revision>31</cp:revision>
  <dcterms:modified xsi:type="dcterms:W3CDTF">2024-07-02T15:37:57Z</dcterms:modified>
</cp:coreProperties>
</file>