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  <Override PartName="/ppt/slides/slide1f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  <p:sldId id="285" r:id="newSlide29"/>
    <p:sldId id="286" r:id="newSlide30"/>
    <p:sldId id="287" r:id="newSlide31"/>
    <p:sldId id="288" r:id="newSlide3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Relationship Type="http://schemas.openxmlformats.org/officeDocument/2006/relationships/slide" Target="/ppt/slides/slide1e.xml" Id="newSlide29" /><Relationship Type="http://schemas.openxmlformats.org/officeDocument/2006/relationships/slide" Target="/ppt/slides/slide1f.xml" Id="newSlide30" /><Relationship Type="http://schemas.openxmlformats.org/officeDocument/2006/relationships/slide" Target="/ppt/slides/slide20.xml" Id="newSlide31" /><Relationship Type="http://schemas.openxmlformats.org/officeDocument/2006/relationships/slide" Target="/ppt/slides/slide21.xml" Id="newSlide3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e.bin" Id="rId3" /><Relationship Type="http://schemas.openxmlformats.org/officeDocument/2006/relationships/image" Target="/ppt/media/image1d.jpg" Id="imgId28" /></Relationships>
</file>

<file path=ppt/slides/_rels/slide1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f.bin" Id="rId3" /><Relationship Type="http://schemas.openxmlformats.org/officeDocument/2006/relationships/image" Target="/ppt/media/image1e.jpg" Id="imgId2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0.bin" Id="rId3" /><Relationship Type="http://schemas.openxmlformats.org/officeDocument/2006/relationships/image" Target="/ppt/media/image1f.jpg" Id="imgId30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1.bin" Id="rId3" /><Relationship Type="http://schemas.openxmlformats.org/officeDocument/2006/relationships/image" Target="/ppt/media/image20.jpg" Id="imgId3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Now: Phase III RCT “LAP-ABLATE”&lt;br /&gt;Chemo vs. Chemo + MRI-guided Adaptive 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Now: “ARTIA Pancreas” Phase II Trial&lt;br /&gt;Ablative, CT-guided Adaptive 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GRECO II Clinical Trial: &lt;br /&gt;Superoxide Dismutase Mimetic to Augment Ablative SBRT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Complementary to Ablative RT: H2O2-Dependent Antitumor Synergy of Dismutase Mimetics With SBRT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Preceding Phase I/II Study:&lt;br /&gt;Superoxide Dismutase Mimetic with Ablative SBRT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Now: Randomized, Double- Blind, Phase IIB &lt;br /&gt;GRECO-2 (NCT04698915)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Trial to Watch: ETCTN Phase I/II Trial of DNA-PK Inhibitor &lt;br /&gt;M3814 with SBRT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State of the Art &amp; New Developments in Radiation Oncology for Pancreatic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Standard Dose Radiation in Pancreatic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Qualifies as Ablative RT and Why to Care?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Was Ablative RT a Challenge for Pancreas?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Was Ablative RT a Challenge for Pancreas?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Past: Hoyer Phase II Trial of Pancreas SBRT in 2005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Do We Still Want Ablative RT for Pancreas?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is Ablative RT Increasingly Safe/Easy Now?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Stereotactic MR-guided Adaptive RT (SMART)?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Stereotactic MR-guided Adaptive RT (SMART)?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Stereotactic MR-guided Adaptive RT (SMART)?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II SMART Trial of Ablative, 5fx 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