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 showGuides="1"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For: Do Adjuvant Therapies Have a Role in the Management of Hepatocellular Carcinoma?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High-risk criteria by curative treatment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Primary endpoint: IRF-assessed RFS was significantly improved with atezo + bev vs active surveillance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Early RFS benefit was not maintained with &lt;br /&gt;longer follow-up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RFS among resection patients was numerically better in those who were outside up-to-7 criteria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Overall safety trend was the same as the first IA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Background: Original RCT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Background: Efficacy Endpoints in the Original RCT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Results: Recurrence-Free Survival (Primary Endpoint)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Results: Overall Survival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19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 Facts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20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This patient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This patient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Key Takeaway Points/Conclusions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Acknowledgements: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Adjuvant therapy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4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5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6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7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Ongoing Phase 3 Trials of Adjuvant Immunotherapy1-4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IMbrave050 study design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3391</Words>
  <Application>WPS 演示</Application>
  <PresentationFormat>Custom</PresentationFormat>
  <Paragraphs>96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For: Do Adjuvant Therapies Have a Role in the Management of Hepatocellular Carcinoma?</vt:lpstr>
      <vt:lpstr>The Facts</vt:lpstr>
      <vt:lpstr>Adjuvant therapy</vt:lpstr>
      <vt:lpstr>Slide 4</vt:lpstr>
      <vt:lpstr>Slide 5</vt:lpstr>
      <vt:lpstr>Slide 6</vt:lpstr>
      <vt:lpstr>Slide 7</vt:lpstr>
      <vt:lpstr>Ongoing Phase 3 Trials of Adjuvant Immunotherapy1-4</vt:lpstr>
      <vt:lpstr>IMbrave050 study design</vt:lpstr>
      <vt:lpstr>High-risk criteria by curative treatment</vt:lpstr>
      <vt:lpstr>Primary endpoint: IRF-assessed RFS was significantly improved with atezo + bev vs active surveillance</vt:lpstr>
      <vt:lpstr>Early RFS benefit was not maintained with &lt;br /&gt;longer follow-up</vt:lpstr>
      <vt:lpstr>RFS among resection patients was numerically better in those who were outside up-to-7 criteria</vt:lpstr>
      <vt:lpstr>Overall safety trend was the same as the first IA</vt:lpstr>
      <vt:lpstr>Background: Original RCT</vt:lpstr>
      <vt:lpstr>Background: Efficacy Endpoints in the Original RCT</vt:lpstr>
      <vt:lpstr>Results: Recurrence-Free Survival (Primary Endpoint)</vt:lpstr>
      <vt:lpstr>Results: Overall Survival</vt:lpstr>
      <vt:lpstr>Slide 19</vt:lpstr>
      <vt:lpstr>Slide 20</vt:lpstr>
      <vt:lpstr>This patient</vt:lpstr>
      <vt:lpstr>This patient</vt:lpstr>
      <vt:lpstr>Key Takeaway Points/Conclusions</vt:lpstr>
      <vt:lpstr>Acknowledgements: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若水</cp:lastModifiedBy>
  <cp:revision>32</cp:revision>
  <dcterms:created xsi:type="dcterms:W3CDTF">2025-04-03T12:43:00Z</dcterms:created>
  <dcterms:modified xsi:type="dcterms:W3CDTF">2025-04-03T13:25:02Z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BE4A3C8D18264CC195B7C1BDC046853C_13</vt:lpwstr>
  </property>
  <property fmtid="{D5CDD505-2E9C-101B-9397-08002B2CF9AE}" pid="3" name="KSOProductBuildVer">
    <vt:lpwstr>2052-12.1.0.20305</vt:lpwstr>
  </property>
</Properties>
</file>