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Optimizing Targeted Drugs and Immunotherapy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&lt;br /&gt;Preclinical Rationale to Combine in Earlier Lines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How does this abstract affect our case of mCRC?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Case #2: mCRC with different molecular testing results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LBA143: First results of nivolumab plus ipilimumab vs nivolumab monotherapy for microsatellite instability high/ mismatch repair-deficient metastatic colorectal cancer from CheckMate 8HW (Andre)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LBA143: nivolumab/ipilimumab vs nivolumab for MSI-H/dMMR mCRC (Andre)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LBA143: nivolumab/ipilimumab vs nivolumab for MSI-H/dMMR mCRC (Andre)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LBA143: nivolumab/ipilimumab vs nivolumab for MSI-H/dMMR mCRC (Andre)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LBA143: nivolumab/ipilimumab vs nivolumab for MSI-H/dMMR mCRC (Andre)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How does this abstract affect our case of mCRC?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mCRC with a new set of molecular testing results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Key Takeaway Points/Conclusions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13: Final analysis of modified (m)-FOLFOXIRI plus cetuximab versus bevacizumab for RAS wild-type and left-sided metastatic colorectal cancer: the DEEPER trial (JACCRO CC-13) (Tsuji)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13: Final analysis of modified (m)-FOLFOXIRI plus cetuximab versus bevacizumab for RAS wild-type and left-sided metastatic colorectal cancer: the DEEPER trial (JACCRO CC-13) (Tsuji)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13: DEEPER: (m)-FOLFOXIRI plus cetuximab versus bevacizumab for RAS WT/Left-sided mCRC (Tsuji)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13: DEEPER: (m)-FOLFOXIRI plus cetuximab versus bevacizumab for RAS WT/Left-sided mCRC (Tsuji)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13: DEEPER: (m)-FOLFOXIRI plus cetuximab versus bevacizumab for RAS WT/Left-sided mCRC (Tsuji)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How does this abstract affect our case of mCRC?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Key Takeaway Points/Conclusions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Example Case of Metastatic Colorectal Cancer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16: BREAKWATER: Analysis of first-line encorafenib + cetuximab + chemotherapy in BRAF V600E-mutant metastatic colorectal cancer (Kopetz)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16: BREAKWATER: first-line encorafenib + cetuximab + chemotherapy in BRAF V600E-mutant mCRC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16: BREAKWATER: first-line encorafenib + cetuximab + chemotherapy in BRAF V600E-mutant mCRC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16: BREAKWATER: first-line encorafenib + cetuximab + chemotherapy in BRAF V600E-mutant mCRC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16: BREAKWATER: first-line encorafenib + cetuximab + chemotherapy in BRAF V600E-mutant mCRC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&lt;br /&gt;What is FDA “Project Frontrunner”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5055</Words>
  <Application>WPS 演示</Application>
  <PresentationFormat>Custom</PresentationFormat>
  <Paragraphs>104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Optimizing Targeted Drugs and Immunotherapy</vt:lpstr>
      <vt:lpstr>Key Takeaway Points/Conclusions</vt:lpstr>
      <vt:lpstr>Example Case of Metastatic Colorectal Cancer</vt:lpstr>
      <vt:lpstr>ABSTRACT 16: BREAKWATER: Analysis of first-line encorafenib + cetuximab + chemotherapy in BRAF V600E-mutant metastatic colorectal cancer (Kopetz) </vt:lpstr>
      <vt:lpstr>ABSTRACT 16: BREAKWATER: first-line encorafenib + cetuximab + chemotherapy in BRAF V600E-mutant mCRC</vt:lpstr>
      <vt:lpstr>ABSTRACT 16: BREAKWATER: first-line encorafenib + cetuximab + chemotherapy in BRAF V600E-mutant mCRC</vt:lpstr>
      <vt:lpstr>ABSTRACT 16: BREAKWATER: first-line encorafenib + cetuximab + chemotherapy in BRAF V600E-mutant mCRC</vt:lpstr>
      <vt:lpstr>ABSTRACT 16: BREAKWATER: first-line encorafenib + cetuximab + chemotherapy in BRAF V600E-mutant mCRC</vt:lpstr>
      <vt:lpstr>&lt;br /&gt;What is FDA “Project Frontrunner”</vt:lpstr>
      <vt:lpstr>&lt;br /&gt;Preclinical Rationale to Combine in Earlier Lines </vt:lpstr>
      <vt:lpstr>How does this abstract affect our case of mCRC?</vt:lpstr>
      <vt:lpstr>Case #2: mCRC with different molecular testing results</vt:lpstr>
      <vt:lpstr>ABSTRACT LBA143: First results of nivolumab plus ipilimumab vs nivolumab monotherapy for microsatellite instability high/ mismatch repair-deficient metastatic colorectal cancer from CheckMate 8HW (Andre) </vt:lpstr>
      <vt:lpstr>ABSTRACT LBA143: nivolumab/ipilimumab vs nivolumab for MSI-H/dMMR mCRC (Andre) </vt:lpstr>
      <vt:lpstr>ABSTRACT LBA143: nivolumab/ipilimumab vs nivolumab for MSI-H/dMMR mCRC (Andre) </vt:lpstr>
      <vt:lpstr>ABSTRACT LBA143: nivolumab/ipilimumab vs nivolumab for MSI-H/dMMR mCRC (Andre) </vt:lpstr>
      <vt:lpstr>ABSTRACT LBA143: nivolumab/ipilimumab vs nivolumab for MSI-H/dMMR mCRC (Andre) </vt:lpstr>
      <vt:lpstr>How does this abstract affect our case of mCRC?</vt:lpstr>
      <vt:lpstr>mCRC with a new set of molecular testing results</vt:lpstr>
      <vt:lpstr>ABSTRACT 13: Final analysis of modified (m)-FOLFOXIRI plus cetuximab versus bevacizumab for RAS wild-type and left-sided metastatic colorectal cancer: the DEEPER trial (JACCRO CC-13) (Tsuji) </vt:lpstr>
      <vt:lpstr>ABSTRACT 13: Final analysis of modified (m)-FOLFOXIRI plus cetuximab versus bevacizumab for RAS wild-type and left-sided metastatic colorectal cancer: the DEEPER trial (JACCRO CC-13) (Tsuji) </vt:lpstr>
      <vt:lpstr>ABSTRACT 13: DEEPER: (m)-FOLFOXIRI plus cetuximab versus bevacizumab for RAS WT/Left-sided mCRC (Tsuji) </vt:lpstr>
      <vt:lpstr>ABSTRACT 13: DEEPER: (m)-FOLFOXIRI plus cetuximab versus bevacizumab for RAS WT/Left-sided mCRC (Tsuji) </vt:lpstr>
      <vt:lpstr>ABSTRACT 13: DEEPER: (m)-FOLFOXIRI plus cetuximab versus bevacizumab for RAS WT/Left-sided mCRC (Tsuji) </vt:lpstr>
      <vt:lpstr>How does this abstract affect our case of mCRC?</vt:lpstr>
      <vt:lpstr>Key Takeaway Points/Conclusions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2025-02-03T12:38:45Z</dcterms:created>
  <dcterms:modified xsi:type="dcterms:W3CDTF">2025-02-04T16:16:40Z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66F6B90710664B62AECFD5D2F13E2359_13</vt:lpwstr>
  </property>
  <property fmtid="{D5CDD505-2E9C-101B-9397-08002B2CF9AE}" pid="3" name="KSOProductBuildVer">
    <vt:lpwstr>2052-12.1.0.19770</vt:lpwstr>
  </property>
</Properties>
</file>