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0.png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1.png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12.png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3.png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4.png"/><Relationship Id="rId1" Type="http://schemas.openxmlformats.org/officeDocument/2006/relationships/tags" Target="../tags/tag9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15.png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16.png"/><Relationship Id="rId1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7.png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18.png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19.png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6.png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7.png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" Type="http://schemas.openxmlformats.org/officeDocument/2006/relationships/tags" Target="../tags/tag7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9.png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65910" y="876300"/>
            <a:ext cx="9060180" cy="5105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0075" y="1490345"/>
            <a:ext cx="844486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2935" y="1490345"/>
            <a:ext cx="839914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7695" y="1490345"/>
            <a:ext cx="842962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80870" y="1490345"/>
            <a:ext cx="842264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64360" y="1490345"/>
            <a:ext cx="845629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64360" y="1490345"/>
            <a:ext cx="845629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1345" y="1490345"/>
            <a:ext cx="844232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8015" y="1490345"/>
            <a:ext cx="838835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0710" y="1490345"/>
            <a:ext cx="844359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9600" y="1490345"/>
            <a:ext cx="842581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7695" y="1490345"/>
            <a:ext cx="842962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6905" y="1490345"/>
            <a:ext cx="837057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9755" y="1490345"/>
            <a:ext cx="848487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8010" y="1490345"/>
            <a:ext cx="846899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0075" y="1490345"/>
            <a:ext cx="844486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6110" y="1490345"/>
            <a:ext cx="839216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1500" y="1490345"/>
            <a:ext cx="850201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63090" y="1490345"/>
            <a:ext cx="845820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commondata" val="eyJoZGlkIjoiYTYyMmI4ODUzNjhkZDhjMmVkODM0ODk2NzZkMjFjZWQ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努力锻炼，自律自由</cp:lastModifiedBy>
  <cp:revision>156</cp:revision>
  <dcterms:created xsi:type="dcterms:W3CDTF">2019-06-19T02:08:00Z</dcterms:created>
  <dcterms:modified xsi:type="dcterms:W3CDTF">2024-01-31T12:29:04Z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4F6B44F94B7C4B01A2F3245EC3F473CB_11</vt:lpwstr>
  </property>
</Properties>
</file>