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bin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a.xml" ContentType="application/vnd.openxmlformats-officedocument.presentationml.slide+xml"/>
  <Override PartName="/ppt/slides/slideb.xml" ContentType="application/vnd.openxmlformats-officedocument.presentationml.slide+xml"/>
  <Override PartName="/ppt/slides/slidec.xml" ContentType="application/vnd.openxmlformats-officedocument.presentationml.slide+xml"/>
  <Override PartName="/ppt/slides/slided.xml" ContentType="application/vnd.openxmlformats-officedocument.presentationml.slide+xml"/>
  <Override PartName="/ppt/slides/slidee.xml" ContentType="application/vnd.openxmlformats-officedocument.presentationml.slide+xml"/>
  <Override PartName="/ppt/slides/slidef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a.xml" ContentType="application/vnd.openxmlformats-officedocument.presentationml.slide+xml"/>
  <Override PartName="/ppt/slides/slide1b.xml" ContentType="application/vnd.openxmlformats-officedocument.presentationml.slide+xml"/>
  <Override PartName="/ppt/slides/slide1c.xml" ContentType="application/vnd.openxmlformats-officedocument.presentationml.slide+xml"/>
  <Override PartName="/ppt/slides/slide1d.xml" ContentType="application/vnd.openxmlformats-officedocument.presentationml.slide+xml"/>
  <Override PartName="/ppt/slides/slide1e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7" r:id="newSlide1"/>
    <p:sldId id="258" r:id="newSlide2"/>
    <p:sldId id="259" r:id="newSlide3"/>
    <p:sldId id="260" r:id="newSlide4"/>
    <p:sldId id="261" r:id="newSlide5"/>
    <p:sldId id="262" r:id="newSlide6"/>
    <p:sldId id="263" r:id="newSlide7"/>
    <p:sldId id="264" r:id="newSlide8"/>
    <p:sldId id="265" r:id="newSlide9"/>
    <p:sldId id="266" r:id="newSlide10"/>
    <p:sldId id="267" r:id="newSlide11"/>
    <p:sldId id="268" r:id="newSlide12"/>
    <p:sldId id="269" r:id="newSlide13"/>
    <p:sldId id="270" r:id="newSlide14"/>
    <p:sldId id="271" r:id="newSlide15"/>
    <p:sldId id="272" r:id="newSlide16"/>
    <p:sldId id="273" r:id="newSlide17"/>
    <p:sldId id="274" r:id="newSlide18"/>
    <p:sldId id="275" r:id="newSlide19"/>
    <p:sldId id="276" r:id="newSlide20"/>
    <p:sldId id="277" r:id="newSlide21"/>
    <p:sldId id="278" r:id="newSlide22"/>
    <p:sldId id="279" r:id="newSlide23"/>
    <p:sldId id="280" r:id="newSlide24"/>
    <p:sldId id="281" r:id="newSlide25"/>
    <p:sldId id="282" r:id="newSlide26"/>
    <p:sldId id="283" r:id="newSlide27"/>
    <p:sldId id="284" r:id="newSlide28"/>
    <p:sldId id="285" r:id="newSlide29"/>
  </p:sldIdLst>
  <p:sldSz cx="24387175" cy="1463040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914446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828891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2743337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3657783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5486674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6401120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7315566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08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4629" autoAdjust="0"/>
  </p:normalViewPr>
  <p:slideViewPr>
    <p:cSldViewPr>
      <p:cViewPr varScale="1">
        <p:scale>
          <a:sx n="44" d="100"/>
          <a:sy n="44" d="100"/>
        </p:scale>
        <p:origin x="1416" y="108"/>
      </p:cViewPr>
      <p:guideLst>
        <p:guide orient="horz" pos="4608"/>
        <p:guide pos="7681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notesMaster" Target="notesMasters/notesMaster1.xml" Id="rId3" /><Relationship Type="http://schemas.openxmlformats.org/officeDocument/2006/relationships/tableStyles" Target="tableStyles.xml" Id="rId7" /><Relationship Type="http://schemas.openxmlformats.org/officeDocument/2006/relationships/slideMaster" Target="slideMasters/slideMaster1.xml" Id="rId1" /><Relationship Type="http://schemas.openxmlformats.org/officeDocument/2006/relationships/theme" Target="theme/theme1.xml" Id="rId6" /><Relationship Type="http://schemas.openxmlformats.org/officeDocument/2006/relationships/viewProps" Target="viewProps.xml" Id="rId5" /><Relationship Type="http://schemas.openxmlformats.org/officeDocument/2006/relationships/presProps" Target="presProps.xml" Id="rId4" /><Relationship Type="http://schemas.openxmlformats.org/officeDocument/2006/relationships/slide" Target="/ppt/slides/slide2.xml" Id="newSlide1" /><Relationship Type="http://schemas.openxmlformats.org/officeDocument/2006/relationships/slide" Target="/ppt/slides/slide3.xml" Id="newSlide2" /><Relationship Type="http://schemas.openxmlformats.org/officeDocument/2006/relationships/slide" Target="/ppt/slides/slide4.xml" Id="newSlide3" /><Relationship Type="http://schemas.openxmlformats.org/officeDocument/2006/relationships/slide" Target="/ppt/slides/slide5.xml" Id="newSlide4" /><Relationship Type="http://schemas.openxmlformats.org/officeDocument/2006/relationships/slide" Target="/ppt/slides/slide6.xml" Id="newSlide5" /><Relationship Type="http://schemas.openxmlformats.org/officeDocument/2006/relationships/slide" Target="/ppt/slides/slide7.xml" Id="newSlide6" /><Relationship Type="http://schemas.openxmlformats.org/officeDocument/2006/relationships/slide" Target="/ppt/slides/slide8.xml" Id="newSlide7" /><Relationship Type="http://schemas.openxmlformats.org/officeDocument/2006/relationships/slide" Target="/ppt/slides/slide9.xml" Id="newSlide8" /><Relationship Type="http://schemas.openxmlformats.org/officeDocument/2006/relationships/slide" Target="/ppt/slides/slidea.xml" Id="newSlide9" /><Relationship Type="http://schemas.openxmlformats.org/officeDocument/2006/relationships/slide" Target="/ppt/slides/slideb.xml" Id="newSlide10" /><Relationship Type="http://schemas.openxmlformats.org/officeDocument/2006/relationships/slide" Target="/ppt/slides/slidec.xml" Id="newSlide11" /><Relationship Type="http://schemas.openxmlformats.org/officeDocument/2006/relationships/slide" Target="/ppt/slides/slided.xml" Id="newSlide12" /><Relationship Type="http://schemas.openxmlformats.org/officeDocument/2006/relationships/slide" Target="/ppt/slides/slidee.xml" Id="newSlide13" /><Relationship Type="http://schemas.openxmlformats.org/officeDocument/2006/relationships/slide" Target="/ppt/slides/slidef.xml" Id="newSlide14" /><Relationship Type="http://schemas.openxmlformats.org/officeDocument/2006/relationships/slide" Target="/ppt/slides/slide10.xml" Id="newSlide15" /><Relationship Type="http://schemas.openxmlformats.org/officeDocument/2006/relationships/slide" Target="/ppt/slides/slide11.xml" Id="newSlide16" /><Relationship Type="http://schemas.openxmlformats.org/officeDocument/2006/relationships/slide" Target="/ppt/slides/slide12.xml" Id="newSlide17" /><Relationship Type="http://schemas.openxmlformats.org/officeDocument/2006/relationships/slide" Target="/ppt/slides/slide13.xml" Id="newSlide18" /><Relationship Type="http://schemas.openxmlformats.org/officeDocument/2006/relationships/slide" Target="/ppt/slides/slide14.xml" Id="newSlide19" /><Relationship Type="http://schemas.openxmlformats.org/officeDocument/2006/relationships/slide" Target="/ppt/slides/slide15.xml" Id="newSlide20" /><Relationship Type="http://schemas.openxmlformats.org/officeDocument/2006/relationships/slide" Target="/ppt/slides/slide16.xml" Id="newSlide21" /><Relationship Type="http://schemas.openxmlformats.org/officeDocument/2006/relationships/slide" Target="/ppt/slides/slide17.xml" Id="newSlide22" /><Relationship Type="http://schemas.openxmlformats.org/officeDocument/2006/relationships/slide" Target="/ppt/slides/slide18.xml" Id="newSlide23" /><Relationship Type="http://schemas.openxmlformats.org/officeDocument/2006/relationships/slide" Target="/ppt/slides/slide19.xml" Id="newSlide24" /><Relationship Type="http://schemas.openxmlformats.org/officeDocument/2006/relationships/slide" Target="/ppt/slides/slide1a.xml" Id="newSlide25" /><Relationship Type="http://schemas.openxmlformats.org/officeDocument/2006/relationships/slide" Target="/ppt/slides/slide1b.xml" Id="newSlide26" /><Relationship Type="http://schemas.openxmlformats.org/officeDocument/2006/relationships/slide" Target="/ppt/slides/slide1c.xml" Id="newSlide27" /><Relationship Type="http://schemas.openxmlformats.org/officeDocument/2006/relationships/slide" Target="/ppt/slides/slide1d.xml" Id="newSlide28" /><Relationship Type="http://schemas.openxmlformats.org/officeDocument/2006/relationships/slide" Target="/ppt/slides/slide1e.xml" Id="newSlide29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1238" y="1006475"/>
            <a:ext cx="57483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58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1485974" indent="-571529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2286114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3200560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4115006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41" y="4544909"/>
            <a:ext cx="20729099" cy="3136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9" y="8290560"/>
            <a:ext cx="17071023" cy="3738880"/>
          </a:xfrm>
        </p:spPr>
        <p:txBody>
          <a:bodyPr/>
          <a:lstStyle>
            <a:lvl1pPr marL="0" indent="0" algn="ctr">
              <a:buNone/>
              <a:defRPr/>
            </a:lvl1pPr>
            <a:lvl2pPr marL="914331" indent="0" algn="ctr">
              <a:buNone/>
              <a:defRPr/>
            </a:lvl2pPr>
            <a:lvl3pPr marL="1828662" indent="0" algn="ctr">
              <a:buNone/>
              <a:defRPr/>
            </a:lvl3pPr>
            <a:lvl4pPr marL="2742993" indent="0" algn="ctr">
              <a:buNone/>
              <a:defRPr/>
            </a:lvl4pPr>
            <a:lvl5pPr marL="3657323" indent="0" algn="ctr">
              <a:buNone/>
              <a:defRPr/>
            </a:lvl5pPr>
            <a:lvl6pPr marL="4571655" indent="0" algn="ctr">
              <a:buNone/>
              <a:defRPr/>
            </a:lvl6pPr>
            <a:lvl7pPr marL="5485985" indent="0" algn="ctr">
              <a:buNone/>
              <a:defRPr/>
            </a:lvl7pPr>
            <a:lvl8pPr marL="6400317" indent="0" algn="ctr">
              <a:buNone/>
              <a:defRPr/>
            </a:lvl8pPr>
            <a:lvl9pPr marL="731464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2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30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5507" y="1215819"/>
            <a:ext cx="5203443" cy="120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0936" y="1215819"/>
            <a:ext cx="15208114" cy="120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95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46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20" y="9401390"/>
            <a:ext cx="20729099" cy="2905760"/>
          </a:xfrm>
        </p:spPr>
        <p:txBody>
          <a:bodyPr anchor="t"/>
          <a:lstStyle>
            <a:lvl1pPr algn="l">
              <a:defRPr sz="7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20" y="6200989"/>
            <a:ext cx="20729099" cy="3200398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331" indent="0">
              <a:buNone/>
              <a:defRPr sz="3600"/>
            </a:lvl2pPr>
            <a:lvl3pPr marL="1828662" indent="0">
              <a:buNone/>
              <a:defRPr sz="3200"/>
            </a:lvl3pPr>
            <a:lvl4pPr marL="2742993" indent="0">
              <a:buNone/>
              <a:defRPr sz="2800"/>
            </a:lvl4pPr>
            <a:lvl5pPr marL="3657323" indent="0">
              <a:buNone/>
              <a:defRPr sz="2800"/>
            </a:lvl5pPr>
            <a:lvl6pPr marL="4571655" indent="0">
              <a:buNone/>
              <a:defRPr sz="2800"/>
            </a:lvl6pPr>
            <a:lvl7pPr marL="5485985" indent="0">
              <a:buNone/>
              <a:defRPr sz="2800"/>
            </a:lvl7pPr>
            <a:lvl8pPr marL="6400317" indent="0">
              <a:buNone/>
              <a:defRPr sz="2800"/>
            </a:lvl8pPr>
            <a:lvl9pPr marL="7314647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43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936" y="4067389"/>
            <a:ext cx="10203662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053" y="4067389"/>
            <a:ext cx="10207895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21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85894"/>
            <a:ext cx="21948458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0" y="3274909"/>
            <a:ext cx="10775237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0" y="4639735"/>
            <a:ext cx="10775237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4" y="3274909"/>
            <a:ext cx="10779469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4" y="4639735"/>
            <a:ext cx="10779469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61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870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02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82506"/>
            <a:ext cx="8023213" cy="247904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82509"/>
            <a:ext cx="13633109" cy="12486642"/>
          </a:xfrm>
        </p:spPr>
        <p:txBody>
          <a:bodyPr/>
          <a:lstStyle>
            <a:lvl1pPr>
              <a:defRPr sz="6399"/>
            </a:lvl1pPr>
            <a:lvl2pPr>
              <a:defRPr sz="5599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3061549"/>
            <a:ext cx="8023213" cy="10007602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61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10241281"/>
            <a:ext cx="14632305" cy="120904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307254"/>
            <a:ext cx="14632305" cy="8778240"/>
          </a:xfrm>
        </p:spPr>
        <p:txBody>
          <a:bodyPr/>
          <a:lstStyle>
            <a:lvl1pPr marL="0" indent="0">
              <a:buNone/>
              <a:defRPr sz="6399"/>
            </a:lvl1pPr>
            <a:lvl2pPr marL="914331" indent="0">
              <a:buNone/>
              <a:defRPr sz="5599"/>
            </a:lvl2pPr>
            <a:lvl3pPr marL="1828662" indent="0">
              <a:buNone/>
              <a:defRPr sz="4800"/>
            </a:lvl3pPr>
            <a:lvl4pPr marL="2742993" indent="0">
              <a:buNone/>
              <a:defRPr sz="4000"/>
            </a:lvl4pPr>
            <a:lvl5pPr marL="3657323" indent="0">
              <a:buNone/>
              <a:defRPr sz="4000"/>
            </a:lvl5pPr>
            <a:lvl6pPr marL="4571655" indent="0">
              <a:buNone/>
              <a:defRPr sz="4000"/>
            </a:lvl6pPr>
            <a:lvl7pPr marL="5485985" indent="0">
              <a:buNone/>
              <a:defRPr sz="4000"/>
            </a:lvl7pPr>
            <a:lvl8pPr marL="6400317" indent="0">
              <a:buNone/>
              <a:defRPr sz="4000"/>
            </a:lvl8pPr>
            <a:lvl9pPr marL="7314647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1450323"/>
            <a:ext cx="14632305" cy="1717038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44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0938" y="1215814"/>
            <a:ext cx="20818008" cy="24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0938" y="4067389"/>
            <a:ext cx="20818008" cy="92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1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+mj-lt"/>
          <a:ea typeface="+mj-ea"/>
          <a:cs typeface="+mj-cs"/>
        </a:defRPr>
      </a:lvl1pPr>
      <a:lvl2pPr marL="863535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2pPr>
      <a:lvl3pPr marL="1295302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3pPr>
      <a:lvl4pPr marL="1727070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4pPr>
      <a:lvl5pPr marL="215883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5pPr>
      <a:lvl6pPr marL="307316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6pPr>
      <a:lvl7pPr marL="398749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7pPr>
      <a:lvl8pPr marL="490182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8pPr>
      <a:lvl9pPr marL="5816161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9pPr>
    </p:titleStyle>
    <p:bodyStyle>
      <a:lvl1pPr marL="860361" indent="-647651" algn="l" defTabSz="914331" rtl="0" fontAlgn="base" hangingPunct="0">
        <a:lnSpc>
          <a:spcPct val="112000"/>
        </a:lnSpc>
        <a:spcBef>
          <a:spcPct val="0"/>
        </a:spcBef>
        <a:spcAft>
          <a:spcPts val="2850"/>
        </a:spcAft>
        <a:buClr>
          <a:srgbClr val="000000"/>
        </a:buClr>
        <a:buSzPct val="45000"/>
        <a:buFont typeface="StarSymbol" charset="0"/>
        <a:buChar char="●"/>
        <a:defRPr sz="6399">
          <a:solidFill>
            <a:srgbClr val="000000"/>
          </a:solidFill>
          <a:latin typeface="+mn-lt"/>
          <a:ea typeface="+mn-ea"/>
          <a:cs typeface="+mn-cs"/>
        </a:defRPr>
      </a:lvl1pPr>
      <a:lvl2pPr marL="1723896" indent="-571457" algn="l" defTabSz="914331" rtl="0" fontAlgn="base" hangingPunct="0">
        <a:lnSpc>
          <a:spcPct val="112000"/>
        </a:lnSpc>
        <a:spcBef>
          <a:spcPct val="0"/>
        </a:spcBef>
        <a:spcAft>
          <a:spcPts val="2276"/>
        </a:spcAft>
        <a:buClr>
          <a:srgbClr val="000000"/>
        </a:buClr>
        <a:buSzPct val="75000"/>
        <a:buFont typeface="StarSymbol" charset="0"/>
        <a:buChar char="–"/>
        <a:defRPr sz="5599">
          <a:solidFill>
            <a:srgbClr val="000000"/>
          </a:solidFill>
          <a:latin typeface="+mn-lt"/>
          <a:ea typeface="+mn-ea"/>
          <a:cs typeface="+mn-cs"/>
        </a:defRPr>
      </a:lvl2pPr>
      <a:lvl3pPr marL="2587430" indent="-431767" algn="l" defTabSz="914331" rtl="0" fontAlgn="base" hangingPunct="0">
        <a:lnSpc>
          <a:spcPct val="112000"/>
        </a:lnSpc>
        <a:spcBef>
          <a:spcPct val="0"/>
        </a:spcBef>
        <a:spcAft>
          <a:spcPts val="1700"/>
        </a:spcAft>
        <a:buClr>
          <a:srgbClr val="000000"/>
        </a:buClr>
        <a:buSzPct val="45000"/>
        <a:buFont typeface="StarSymbol" charset="0"/>
        <a:buChar char="●"/>
        <a:defRPr sz="4800">
          <a:solidFill>
            <a:srgbClr val="000000"/>
          </a:solidFill>
          <a:latin typeface="+mn-lt"/>
          <a:ea typeface="+mn-ea"/>
          <a:cs typeface="+mn-cs"/>
        </a:defRPr>
      </a:lvl3pPr>
      <a:lvl4pPr marL="3450965" indent="-428593" algn="l" defTabSz="914331" rtl="0" fontAlgn="base" hangingPunct="0">
        <a:lnSpc>
          <a:spcPct val="112000"/>
        </a:lnSpc>
        <a:spcBef>
          <a:spcPct val="0"/>
        </a:spcBef>
        <a:spcAft>
          <a:spcPts val="1150"/>
        </a:spcAft>
        <a:buClr>
          <a:srgbClr val="000000"/>
        </a:buClr>
        <a:buSzPct val="75000"/>
        <a:buFont typeface="StarSymbol" charset="0"/>
        <a:buChar char="–"/>
        <a:defRPr sz="4000">
          <a:solidFill>
            <a:srgbClr val="000000"/>
          </a:solidFill>
          <a:latin typeface="+mn-lt"/>
          <a:ea typeface="+mn-ea"/>
          <a:cs typeface="+mn-cs"/>
        </a:defRPr>
      </a:lvl4pPr>
      <a:lvl5pPr marL="4314500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5pPr>
      <a:lvl6pPr marL="5228831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6pPr>
      <a:lvl7pPr marL="614316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7pPr>
      <a:lvl8pPr marL="705749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8pPr>
      <a:lvl9pPr marL="7971824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31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62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9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32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65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8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31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64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0.bin" Id="rId3" /><Relationship Type="http://schemas.openxmlformats.org/officeDocument/2006/relationships/image" Target="/ppt/media/imagef.jpg" Id="imgId14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1.bin" Id="rId3" /><Relationship Type="http://schemas.openxmlformats.org/officeDocument/2006/relationships/image" Target="/ppt/media/image10.jpg" Id="imgId15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2.bin" Id="rId3" /><Relationship Type="http://schemas.openxmlformats.org/officeDocument/2006/relationships/image" Target="/ppt/media/image11.jpg" Id="imgId16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3.bin" Id="rId3" /><Relationship Type="http://schemas.openxmlformats.org/officeDocument/2006/relationships/image" Target="/ppt/media/image12.jpg" Id="imgId17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4.bin" Id="rId3" /><Relationship Type="http://schemas.openxmlformats.org/officeDocument/2006/relationships/image" Target="/ppt/media/image13.jpg" Id="imgId18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5.bin" Id="rId3" /><Relationship Type="http://schemas.openxmlformats.org/officeDocument/2006/relationships/image" Target="/ppt/media/image14.jpg" Id="imgId19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6.bin" Id="rId3" /><Relationship Type="http://schemas.openxmlformats.org/officeDocument/2006/relationships/image" Target="/ppt/media/image15.jpg" Id="imgId20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7.bin" Id="rId3" /><Relationship Type="http://schemas.openxmlformats.org/officeDocument/2006/relationships/image" Target="/ppt/media/image16.jpg" Id="imgId21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8.bin" Id="rId3" /><Relationship Type="http://schemas.openxmlformats.org/officeDocument/2006/relationships/image" Target="/ppt/media/image17.jpg" Id="imgId22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9.bin" Id="rId3" /><Relationship Type="http://schemas.openxmlformats.org/officeDocument/2006/relationships/image" Target="/ppt/media/image18.jpg" Id="imgId23" /></Relationships>
</file>

<file path=ppt/slides/_rels/slide1a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a.bin" Id="rId3" /><Relationship Type="http://schemas.openxmlformats.org/officeDocument/2006/relationships/image" Target="/ppt/media/image19.jpg" Id="imgId24" /></Relationships>
</file>

<file path=ppt/slides/_rels/slide1b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b.bin" Id="rId3" /><Relationship Type="http://schemas.openxmlformats.org/officeDocument/2006/relationships/image" Target="/ppt/media/image1a.jpg" Id="imgId25" /></Relationships>
</file>

<file path=ppt/slides/_rels/slide1c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c.bin" Id="rId3" /><Relationship Type="http://schemas.openxmlformats.org/officeDocument/2006/relationships/image" Target="/ppt/media/image1b.jpg" Id="imgId26" /></Relationships>
</file>

<file path=ppt/slides/_rels/slide1d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d.bin" Id="rId3" /><Relationship Type="http://schemas.openxmlformats.org/officeDocument/2006/relationships/image" Target="/ppt/media/image1c.jpg" Id="imgId27" /></Relationships>
</file>

<file path=ppt/slides/_rels/slide1e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e.bin" Id="rId3" /><Relationship Type="http://schemas.openxmlformats.org/officeDocument/2006/relationships/image" Target="/ppt/media/image1d.jpg" Id="imgId28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bin" Id="rId3" /><Relationship Type="http://schemas.openxmlformats.org/officeDocument/2006/relationships/image" Target="/ppt/media/image.jpg" Id="imgId0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3.bin" Id="rId3" /><Relationship Type="http://schemas.openxmlformats.org/officeDocument/2006/relationships/image" Target="/ppt/media/image2.jpg" Id="imgId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4.bin" Id="rId3" /><Relationship Type="http://schemas.openxmlformats.org/officeDocument/2006/relationships/image" Target="/ppt/media/image3.jpg" Id="img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5.bin" Id="rId3" /><Relationship Type="http://schemas.openxmlformats.org/officeDocument/2006/relationships/image" Target="/ppt/media/image4.jpg" Id="imgId3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6.bin" Id="rId3" /><Relationship Type="http://schemas.openxmlformats.org/officeDocument/2006/relationships/image" Target="/ppt/media/image5.jpg" Id="imgId4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7.bin" Id="rId3" /><Relationship Type="http://schemas.openxmlformats.org/officeDocument/2006/relationships/image" Target="/ppt/media/image6.jpg" Id="imgId5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8.bin" Id="rId3" /><Relationship Type="http://schemas.openxmlformats.org/officeDocument/2006/relationships/image" Target="/ppt/media/image7.jpg" Id="imgId6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9.bin" Id="rId3" /><Relationship Type="http://schemas.openxmlformats.org/officeDocument/2006/relationships/image" Target="/ppt/media/image8.jpg" Id="imgId7" /></Relationships>
</file>

<file path=ppt/slides/_rels/slidea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a.bin" Id="rId3" /><Relationship Type="http://schemas.openxmlformats.org/officeDocument/2006/relationships/image" Target="/ppt/media/image9.jpg" Id="imgId8" /></Relationships>
</file>

<file path=ppt/slides/_rels/slideb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b.bin" Id="rId3" /><Relationship Type="http://schemas.openxmlformats.org/officeDocument/2006/relationships/image" Target="/ppt/media/imagea.jpg" Id="imgId9" /></Relationships>
</file>

<file path=ppt/slides/_rels/slidec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c.bin" Id="rId3" /><Relationship Type="http://schemas.openxmlformats.org/officeDocument/2006/relationships/image" Target="/ppt/media/imageb.jpg" Id="imgId10" /></Relationships>
</file>

<file path=ppt/slides/_rels/slided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d.bin" Id="rId3" /><Relationship Type="http://schemas.openxmlformats.org/officeDocument/2006/relationships/image" Target="/ppt/media/imagec.jpg" Id="imgId11" /></Relationships>
</file>

<file path=ppt/slides/_rels/slidee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e.bin" Id="rId3" /><Relationship Type="http://schemas.openxmlformats.org/officeDocument/2006/relationships/image" Target="/ppt/media/imaged.jpg" Id="imgId12" /></Relationships>
</file>

<file path=ppt/slides/_rels/slidef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f.bin" Id="rId3" /><Relationship Type="http://schemas.openxmlformats.org/officeDocument/2006/relationships/image" Target="/ppt/media/imagee.jpg" Id="imgId13" /></Relationships>
</file>

<file path=ppt/slides/slide10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TARE (Radioembolization)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Macrovascular Invasion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17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SIRveNIB and SARAH – Y90 vs. Sorafenib RCT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COMBINATION: MODALITIES, DRUGS, VIRUS&lt;br /&gt;&lt;br /&gt;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TACE Ablate 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TACE-Ablate vs. Y-90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FDA-Approved Systemic Therapy for Advanced HCC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23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IMbrave150 (Atezolizumab + Bevacizumab vs Sorafenib) as First-line Therapy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a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25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b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Oncolytic Virus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c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Era of Targeted Therapies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d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28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e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29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Breakout Session: Emerging Therapies for Liver-limited Hepatobiliary Cancers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Role of IR in HCC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Evolving Role of IR&lt;br /&gt;HCC by Stage: SEER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4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5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Locoregional Therapy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7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Ablation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a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TACE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b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TECHNIQUE, PERFECTING EMBOLICS, DRUGS &amp; PREVALENCE&lt;br /&gt;&lt;br /&gt;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c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11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d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12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e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Risk Factors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f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14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StarSymbol</vt:lpstr>
      <vt:lpstr>Times New Roman</vt:lpstr>
      <vt:lpstr>Default Design</vt:lpstr>
      <vt:lpstr>[TITLE]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Torsten Koehler</cp:lastModifiedBy>
  <cp:revision>31</cp:revision>
  <dcterms:modified xsi:type="dcterms:W3CDTF">2021-05-14T01:27:25Z</dcterms:modified>
</cp:coreProperties>
</file>