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Natural language processing to detect goals of care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Quality of Notes and Copy/Paste degrades NLP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Points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Thank you!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AI in Supportive Oncology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Points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Opportunity 1: Identifying and Nudging Opportunities for Conversations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Conversation Connect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Developing the ML Algorithm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ML to augment behavioral interventions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Conversation Connect Impact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Can AI mitigate disparities?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What if we predicted the right outcome?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Opportunity 2: Upstream goals of care and symptom collection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Penny: An AI chat-bot for cancer care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Symptom management pathways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Penny Results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Opportunity 3: Detecting advance care planning via natural language processing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