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Potential MPR signal present in both chemo backbones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“INNOVATION”: Key Takeaway Points/Conclusions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Still worth studying HER2 targets in resectable GEA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TWO ABSTRACTS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SCIENCE trial: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Results from RCTs in ESCC examining neoadjuvant IO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Results from RCTs in ESCC examining neoadjuvant IO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Results from RCTs in ESCC examining neoadjuvant IO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“SCIENCE”: Key Takeaway Points/Conclusions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 for your attention&lt;br /&gt;&lt;br /&gt;yoon.harry@mayo.edu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Targeting HER2 and PD-1 in resectable gastroesophageal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TWO ABSTRACTS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There’s good rationale for the current study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INNOVATION: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INNOVATION: MPR results negative for pertuz + tras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PETRARCA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INNOVATION, chemo + tras results: potential MPR signal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