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a.xml" ContentType="application/vnd.openxmlformats-officedocument.presentationml.slide+xml"/>
  <Override PartName="/ppt/slides/slide1b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  <p:sldId id="281" r:id="newSlide25"/>
    <p:sldId id="282" r:id="newSlide26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Relationship Type="http://schemas.openxmlformats.org/officeDocument/2006/relationships/slide" Target="/ppt/slides/slide1a.xml" Id="newSlide25" /><Relationship Type="http://schemas.openxmlformats.org/officeDocument/2006/relationships/slide" Target="/ppt/slides/slide1b.xml" Id="newSlide2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1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a.bin" Id="rId3" /><Relationship Type="http://schemas.openxmlformats.org/officeDocument/2006/relationships/image" Target="/ppt/media/image19.jpg" Id="imgId24" /></Relationships>
</file>

<file path=ppt/slides/_rels/slide1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b.bin" Id="rId3" /><Relationship Type="http://schemas.openxmlformats.org/officeDocument/2006/relationships/image" Target="/ppt/media/image1a.jpg" Id="imgId2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T-DXd in HER2 Low Gastric/GEJ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HER2-targeted ADC Disitamab Vedotin (DV)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Activity of DV in Gastric/GEJ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Efficacy and safety of Disitamab Vedotin (RC48) plus Tislelizumab and S-1 as 1st line therapy for HER2-overexpressing advanced gastric/GEJ adenocarcinoma (RCTS): a multicenter, single-arm, phase II trial (NCT05586061): Design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RCTS trial has met its primary endpoint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Disitamab Vedotin (RC48) plus Tislelizumab and S-1:&lt;br /&gt;Rationale for ADC+ IO combination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Potential for HER2 2+/ISH -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Other ADC options for HER2 low Gastric /GEJ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Disitamab Vedotin (RC48) plus Tislelizumab and S-1:&lt;br /&gt;Choice of S-1 as Combination Partner&lt;br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Adverse effects: Some Unknowns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 Points/Conclusions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ABCs of ADCs in HER2+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Efficacy and safety of Disitamab Vedotin (RC48) plus Tislelizumab and S-1 as first-line therapy for HER2-overexpressing advanced gastric or gastroesophageal junction adenocarcinoma: a multicenter, single-arm, phase II trial (RCTS)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 Points/Conclusions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HER2 is an Important Target in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Multiple Anti-HER2 Therapies in Development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Development of HER2 Targeted Therapies in GC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Antibody Drug Conjugates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HER2 Antibody Drug Conjugates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T-DXd versus T-DM1 in HER2+ MBC: DESTINY-Breast03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T-DXd Activity in HER2 Low Breast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DESTINY PanTumor02: T-DXd Activity Across Tumor Types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T-DXd for Gastric/GEJ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