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Pemigatinib: Myeloid/Lymphoid Neoplasms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Combinations and Next-Generation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you! Questions?&lt;br /&gt;@rachnatshroff&lt;br /&gt;rshroff@arizona.edu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FGFR Inhibition: Crossing the Heme/Solid Tumor Divide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FGFR Signaling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Phase 2 Study Design: Futibatinib in CCA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to use ctDNA – FGFR Resistance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Erdafitinib – RAGNAR (CCA)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Erdafitinib – Urothelial Carcinoma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