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  <Override PartName="/ppt/slides/slide1c.xml" ContentType="application/vnd.openxmlformats-officedocument.presentationml.slide+xml"/>
  <Override PartName="/ppt/slides/slide1d.xml" ContentType="application/vnd.openxmlformats-officedocument.presentationml.slide+xml"/>
  <Override PartName="/ppt/slides/slide1e.xml" ContentType="application/vnd.openxmlformats-officedocument.presentationml.slide+xml"/>
  <Override PartName="/ppt/slides/slide1f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  <p:sldId id="283" r:id="newSlide27"/>
    <p:sldId id="284" r:id="newSlide28"/>
    <p:sldId id="285" r:id="newSlide29"/>
    <p:sldId id="286" r:id="newSlide30"/>
    <p:sldId id="287" r:id="newSlide31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Relationship Type="http://schemas.openxmlformats.org/officeDocument/2006/relationships/slide" Target="/ppt/slides/slide1c.xml" Id="newSlide27" /><Relationship Type="http://schemas.openxmlformats.org/officeDocument/2006/relationships/slide" Target="/ppt/slides/slide1d.xml" Id="newSlide28" /><Relationship Type="http://schemas.openxmlformats.org/officeDocument/2006/relationships/slide" Target="/ppt/slides/slide1e.xml" Id="newSlide29" /><Relationship Type="http://schemas.openxmlformats.org/officeDocument/2006/relationships/slide" Target="/ppt/slides/slide1f.xml" Id="newSlide30" /><Relationship Type="http://schemas.openxmlformats.org/officeDocument/2006/relationships/slide" Target="/ppt/slides/slide20.xml" Id="newSlide3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1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c.bin" Id="rId3" /><Relationship Type="http://schemas.openxmlformats.org/officeDocument/2006/relationships/image" Target="/ppt/media/image1b.jpg" Id="imgId26" /></Relationships>
</file>

<file path=ppt/slides/_rels/slide1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d.bin" Id="rId3" /><Relationship Type="http://schemas.openxmlformats.org/officeDocument/2006/relationships/image" Target="/ppt/media/image1c.jpg" Id="imgId27" /></Relationships>
</file>

<file path=ppt/slides/_rels/slide1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e.bin" Id="rId3" /><Relationship Type="http://schemas.openxmlformats.org/officeDocument/2006/relationships/image" Target="/ppt/media/image1d.jpg" Id="imgId28" /></Relationships>
</file>

<file path=ppt/slides/_rels/slide1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f.bin" Id="rId3" /><Relationship Type="http://schemas.openxmlformats.org/officeDocument/2006/relationships/image" Target="/ppt/media/image1e.jpg" Id="imgId2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0.bin" Id="rId3" /><Relationship Type="http://schemas.openxmlformats.org/officeDocument/2006/relationships/image" Target="/ppt/media/image1f.jpg" Id="imgId3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Basic to basics (biology of the cell): &lt;br /&gt;The surface of cells is highly dynamic and fueled by cell-cell communication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Some perspective on target biomarker expression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Some perspective on target biomarker expression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Resistance to ADCs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every action, there is a reaction…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the best way to follow changes in targetable alterations for ADC decision-making?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Spatial -omics: Recognizing and proactively integrating assessment of intra and inter tumor heterogeneity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Liquid Biopsy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 and Key Takeaways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Dynamic Evaluation of Biomarkers in Patients Treated With Antibody-Drug Conjugates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Lay Summary Slide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QR codes for reference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Takeaways from this presentation will be: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-Stealth&lt;br /&gt;-Efficiency&lt;br /&gt;-Able to penetrate host cancer cell defenses&lt;br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Current and potential surface targets of interest for ADC therapeutic strategies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Dynamic biomarker-based assessment of ADCs in the era of comprehensive genomic profiling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