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to Handle Censoring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Who will control the Control Arm?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Common Sense Oncology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Interpreting Clinical Evidence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Disclosures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about Patients’ Understanding of PFS?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Censoring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