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3" d="100"/>
          <a:sy n="43" d="100"/>
        </p:scale>
        <p:origin x="547" y="53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63" y="0"/>
            <a:ext cx="18262022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946</Words>
  <Application>Microsoft Office PowerPoint</Application>
  <PresentationFormat>自定义</PresentationFormat>
  <Paragraphs>86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7" baseType="lpstr">
      <vt:lpstr>StarSymbol</vt:lpstr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燕妮 洪</cp:lastModifiedBy>
  <cp:revision>31</cp:revision>
  <dcterms:modified xsi:type="dcterms:W3CDTF">2024-06-05T12:46:42Z</dcterms:modified>
</cp:coreProperties>
</file>