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7" r:id="rId15"/>
    <p:sldId id="264" r:id="rId16"/>
    <p:sldId id="268" r:id="rId17"/>
    <p:sldId id="278" r:id="rId18"/>
    <p:sldId id="279" r:id="rId19"/>
  </p:sldIdLst>
  <p:sldSz cx="24387175" cy="14630400"/>
  <p:notesSz cx="7772400" cy="10058400"/>
  <p:custDataLst>
    <p:tags r:id="rId2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 showGuides="1">
      <p:cViewPr varScale="1">
        <p:scale>
          <a:sx n="44" d="100"/>
          <a:sy n="44" d="100"/>
        </p:scale>
        <p:origin x="1416" y="108"/>
      </p:cViewPr>
      <p:guideLst>
        <p:guide orient="horz" pos="4608"/>
        <p:guide pos="767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Treating Gastroesophageal Cancer: New Lights on the Horizon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0" y="-57785"/>
            <a:ext cx="24300180" cy="14765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31115"/>
            <a:ext cx="24384635" cy="146481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415" y="-81915"/>
            <a:ext cx="24368760" cy="147123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11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Context: SPOTLIGHT and GLOW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# 4027 DisTinGuished (NCT 4363801)&lt;br /&gt;- Further data on targeting DKK1 is neccesary&lt;br /&gt;&lt;br /&gt;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57785"/>
            <a:ext cx="24375745" cy="14766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107950"/>
            <a:ext cx="24397970" cy="14890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2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Background: Immunotherapy for Advanced Gastric Cancer - Keynote 859 and Checkmate 649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Background: Immunotherapy for Advanced Gastric Cancer – Overall survival results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Open questions: Which subgroups do not benefit?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05" y="0"/>
            <a:ext cx="25747980" cy="14471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74295" y="92710"/>
            <a:ext cx="24461470" cy="14537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930" y="-46355"/>
            <a:ext cx="24288750" cy="15005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25730" y="635"/>
            <a:ext cx="24447500" cy="146304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PP_MARK_KEY" val="05c93306-ef2f-4248-8f88-6430158881ae"/>
  <p:tag name="COMMONDATA" val="eyJoZGlkIjoiYTYyMmI4ODUzNjhkZDhjMmVkODM0ODk2NzZkMjFjZWQ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WPS 演示</Application>
  <PresentationFormat>Custom</PresentationFormat>
  <Paragraphs>32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Treating Gastroesophageal Cancer: New Lights on the Horizon</vt:lpstr>
      <vt:lpstr>Slide 2</vt:lpstr>
      <vt:lpstr>Background: Immunotherapy for Advanced Gastric Cancer - Keynote 859 and Checkmate 649</vt:lpstr>
      <vt:lpstr>Background: Immunotherapy for Advanced Gastric Cancer – Overall survival results</vt:lpstr>
      <vt:lpstr>Open questions: Which subgroups do not benefit?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Slide 11</vt:lpstr>
      <vt:lpstr>Context: SPOTLIGHT and GLOW</vt:lpstr>
      <vt:lpstr># 4027 DisTinGuished (NCT 4363801)&lt;br /&gt;- Further data on targeting DKK1 is neccesary&lt;br /&gt;&lt;br /&gt;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努力锻炼，自律自由</cp:lastModifiedBy>
  <cp:revision>36</cp:revision>
  <dcterms:created xsi:type="dcterms:W3CDTF">2023-09-09T14:55:00Z</dcterms:created>
  <dcterms:modified xsi:type="dcterms:W3CDTF">2023-09-13T13:00:51Z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2CF5CF2410284B7AAD68B0B8824715F0_13</vt:lpwstr>
  </property>
  <property fmtid="{D5CDD505-2E9C-101B-9397-08002B2CF9AE}" pid="3" name="KSOProductBuildVer">
    <vt:lpwstr>2052-11.1.0.14309</vt:lpwstr>
  </property>
</Properties>
</file>