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  <p:sldId id="284" r:id="newSlide2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Relationship Type="http://schemas.openxmlformats.org/officeDocument/2006/relationships/slide" Target="/ppt/slides/slide1d.xml" Id="newSlide2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d.bin" Id="rId3" /><Relationship Type="http://schemas.openxmlformats.org/officeDocument/2006/relationships/image" Target="/ppt/media/image1c.jpg" Id="imgId2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Can We Do Better?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Post-Treatment Change in Metabolic Activity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PET-Directed Therapy: MUNICON I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MUNICON I Trial: Comparison with historic cohort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MSK Induction Chemo Study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 80803: PET-Directed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 80803: PET-Directed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Pathologic Complete Response Rates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 80803 Survival Results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by Induction Chemotherapy and PET Response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Comparison of CALGB 80803 with FLOT4 and CROSS – Combines better systemic therapy with local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Clinical case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QUESTION 1: What would you recommend for this patient? 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Away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Benefits and Risks of CROSS and PET-Directed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Overview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Esophageal and GEJ Anatomy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Surgery for Locally Advanced Esophageal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Rationale for Pre-operative Radiotherapy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Chemoradiotherapy: CROSS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Chemoradiotherapy: CROSS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Chemoradiotherapy: CROSS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Chemoradiotherapy: CROSS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 v. Chemoradiotherapy: NEOAegis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 v. Chemoradiotherapy: NEOAegis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 v. Chemoradiotherapy: NEOAegis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Improving Adjuvant Therapy: &lt;br /&gt;Checkmate 577 – Adjuvant Immunotherapy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Can We Do Better?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